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5" r:id="rId1"/>
  </p:sldMasterIdLst>
  <p:notesMasterIdLst>
    <p:notesMasterId r:id="rId11"/>
  </p:notesMasterIdLst>
  <p:handoutMasterIdLst>
    <p:handoutMasterId r:id="rId12"/>
  </p:handoutMasterIdLst>
  <p:sldIdLst>
    <p:sldId id="256" r:id="rId2"/>
    <p:sldId id="745" r:id="rId3"/>
    <p:sldId id="752" r:id="rId4"/>
    <p:sldId id="753" r:id="rId5"/>
    <p:sldId id="749" r:id="rId6"/>
    <p:sldId id="942" r:id="rId7"/>
    <p:sldId id="944" r:id="rId8"/>
    <p:sldId id="947" r:id="rId9"/>
    <p:sldId id="74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E28D37-50C4-4656-9D5B-070C7E9957F8}">
          <p14:sldIdLst>
            <p14:sldId id="256"/>
            <p14:sldId id="745"/>
            <p14:sldId id="752"/>
            <p14:sldId id="753"/>
            <p14:sldId id="749"/>
            <p14:sldId id="942"/>
            <p14:sldId id="944"/>
            <p14:sldId id="947"/>
            <p14:sldId id="74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337" userDrawn="1">
          <p15:clr>
            <a:srgbClr val="A4A3A4"/>
          </p15:clr>
        </p15:guide>
        <p15:guide id="4" pos="3740" userDrawn="1">
          <p15:clr>
            <a:srgbClr val="A4A3A4"/>
          </p15:clr>
        </p15:guide>
        <p15:guide id="5" orient="horz" pos="2221" userDrawn="1">
          <p15:clr>
            <a:srgbClr val="A4A3A4"/>
          </p15:clr>
        </p15:guide>
        <p15:guide id="6" pos="38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E22"/>
    <a:srgbClr val="006600"/>
    <a:srgbClr val="ED7D31"/>
    <a:srgbClr val="F16523"/>
    <a:srgbClr val="F37421"/>
    <a:srgbClr val="43BEB9"/>
    <a:srgbClr val="BFCE4F"/>
    <a:srgbClr val="7F7F7F"/>
    <a:srgbClr val="4472C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5" autoAdjust="0"/>
    <p:restoredTop sz="94280" autoAdjust="0"/>
  </p:normalViewPr>
  <p:slideViewPr>
    <p:cSldViewPr snapToGrid="0" snapToObjects="1">
      <p:cViewPr varScale="1">
        <p:scale>
          <a:sx n="68" d="100"/>
          <a:sy n="68" d="100"/>
        </p:scale>
        <p:origin x="756" y="60"/>
      </p:cViewPr>
      <p:guideLst>
        <p:guide orient="horz" pos="2160"/>
        <p:guide pos="3840"/>
        <p:guide orient="horz" pos="2337"/>
        <p:guide pos="3740"/>
        <p:guide orient="horz" pos="2221"/>
        <p:guide pos="386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995C1F-5FDC-40F2-B4A8-2B21FC28CD3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B15B5FFA-3866-40B3-937C-DFE80A383343}">
      <dgm:prSet custT="1"/>
      <dgm:spPr/>
      <dgm:t>
        <a:bodyPr/>
        <a:lstStyle/>
        <a:p>
          <a:r>
            <a:rPr lang="en-US" sz="1800" b="0" dirty="0">
              <a:solidFill>
                <a:schemeClr val="bg1">
                  <a:lumMod val="50000"/>
                </a:schemeClr>
              </a:solidFill>
            </a:rPr>
            <a:t>Key indicators on risk behaviors and vulnerabilities were collected and monitored every quarter by the intervention. </a:t>
          </a:r>
          <a:endParaRPr lang="en-US" sz="1800" dirty="0">
            <a:solidFill>
              <a:schemeClr val="bg1">
                <a:lumMod val="50000"/>
              </a:schemeClr>
            </a:solidFill>
          </a:endParaRPr>
        </a:p>
      </dgm:t>
    </dgm:pt>
    <dgm:pt modelId="{3199E7B2-2EB2-4709-B1BF-47CE1438D2AD}" type="parTrans" cxnId="{501F2FAF-1CAB-467D-B109-859CB9AFB406}">
      <dgm:prSet/>
      <dgm:spPr/>
      <dgm:t>
        <a:bodyPr/>
        <a:lstStyle/>
        <a:p>
          <a:endParaRPr lang="en-US"/>
        </a:p>
      </dgm:t>
    </dgm:pt>
    <dgm:pt modelId="{A7CD7B52-23B2-457D-9037-F2E040EA7C85}" type="sibTrans" cxnId="{501F2FAF-1CAB-467D-B109-859CB9AFB406}">
      <dgm:prSet/>
      <dgm:spPr/>
      <dgm:t>
        <a:bodyPr/>
        <a:lstStyle/>
        <a:p>
          <a:endParaRPr lang="en-US"/>
        </a:p>
      </dgm:t>
    </dgm:pt>
    <dgm:pt modelId="{28DBA475-6AE0-40E5-97BB-AC2C0673DE4F}">
      <dgm:prSet custT="1"/>
      <dgm:spPr/>
      <dgm:t>
        <a:bodyPr/>
        <a:lstStyle/>
        <a:p>
          <a:r>
            <a:rPr lang="en-US" sz="1800" b="0" dirty="0">
              <a:solidFill>
                <a:schemeClr val="bg1">
                  <a:lumMod val="50000"/>
                </a:schemeClr>
              </a:solidFill>
            </a:rPr>
            <a:t>Program data from three FSW TIs in Maharashtra from April 2016 to March 2018 were analyzed. </a:t>
          </a:r>
          <a:endParaRPr lang="en-US" sz="1800" dirty="0">
            <a:solidFill>
              <a:schemeClr val="bg1">
                <a:lumMod val="50000"/>
              </a:schemeClr>
            </a:solidFill>
          </a:endParaRPr>
        </a:p>
      </dgm:t>
    </dgm:pt>
    <dgm:pt modelId="{016B13F6-5CE0-4ACE-A109-AD12D82F441A}" type="parTrans" cxnId="{B868971D-A767-45F2-B6B3-34C23CD417E3}">
      <dgm:prSet/>
      <dgm:spPr/>
      <dgm:t>
        <a:bodyPr/>
        <a:lstStyle/>
        <a:p>
          <a:endParaRPr lang="en-US"/>
        </a:p>
      </dgm:t>
    </dgm:pt>
    <dgm:pt modelId="{1B8BDA66-F19C-4AC2-9FD2-3C134FD198E6}" type="sibTrans" cxnId="{B868971D-A767-45F2-B6B3-34C23CD417E3}">
      <dgm:prSet/>
      <dgm:spPr/>
      <dgm:t>
        <a:bodyPr/>
        <a:lstStyle/>
        <a:p>
          <a:endParaRPr lang="en-US"/>
        </a:p>
      </dgm:t>
    </dgm:pt>
    <dgm:pt modelId="{39D36A97-962C-4F74-83F6-1ED2394C83B3}">
      <dgm:prSet custT="1"/>
      <dgm:spPr/>
      <dgm:t>
        <a:bodyPr/>
        <a:lstStyle/>
        <a:p>
          <a:r>
            <a:rPr lang="en-US" sz="1800" b="0" dirty="0">
              <a:solidFill>
                <a:schemeClr val="bg1">
                  <a:lumMod val="50000"/>
                </a:schemeClr>
              </a:solidFill>
            </a:rPr>
            <a:t>Four HIV test outcomes for each FSW and linked each individual’s behavioral data from the previous quarter to the HIV test results, </a:t>
          </a:r>
          <a:r>
            <a:rPr lang="en-US" sz="1800" b="1" dirty="0">
              <a:solidFill>
                <a:schemeClr val="bg1">
                  <a:lumMod val="50000"/>
                </a:schemeClr>
              </a:solidFill>
            </a:rPr>
            <a:t>generating 16,228 data points</a:t>
          </a:r>
          <a:r>
            <a:rPr lang="en-US" sz="1800" b="0" dirty="0">
              <a:solidFill>
                <a:schemeClr val="bg1">
                  <a:lumMod val="50000"/>
                </a:schemeClr>
              </a:solidFill>
            </a:rPr>
            <a:t> </a:t>
          </a:r>
          <a:endParaRPr lang="en-US" sz="1800" dirty="0">
            <a:solidFill>
              <a:schemeClr val="bg1">
                <a:lumMod val="50000"/>
              </a:schemeClr>
            </a:solidFill>
          </a:endParaRPr>
        </a:p>
      </dgm:t>
    </dgm:pt>
    <dgm:pt modelId="{1067F7EE-78F9-4824-869D-414DC36C2B4E}" type="parTrans" cxnId="{90C1DEA2-F5C2-453A-9D33-6801D75094A0}">
      <dgm:prSet/>
      <dgm:spPr/>
      <dgm:t>
        <a:bodyPr/>
        <a:lstStyle/>
        <a:p>
          <a:endParaRPr lang="en-US"/>
        </a:p>
      </dgm:t>
    </dgm:pt>
    <dgm:pt modelId="{370F38A1-FA54-4124-8456-3C11880BED46}" type="sibTrans" cxnId="{90C1DEA2-F5C2-453A-9D33-6801D75094A0}">
      <dgm:prSet/>
      <dgm:spPr/>
      <dgm:t>
        <a:bodyPr/>
        <a:lstStyle/>
        <a:p>
          <a:endParaRPr lang="en-US"/>
        </a:p>
      </dgm:t>
    </dgm:pt>
    <dgm:pt modelId="{A54D51EC-F01E-4F1D-B05E-6499A2AD55B3}">
      <dgm:prSet custT="1"/>
      <dgm:spPr/>
      <dgm:t>
        <a:bodyPr/>
        <a:lstStyle/>
        <a:p>
          <a:r>
            <a:rPr lang="en-US" sz="1800" b="0" dirty="0">
              <a:solidFill>
                <a:schemeClr val="bg1">
                  <a:lumMod val="50000"/>
                </a:schemeClr>
              </a:solidFill>
            </a:rPr>
            <a:t>Excluded the following data points:</a:t>
          </a:r>
        </a:p>
        <a:p>
          <a:r>
            <a:rPr lang="en-US" sz="1800" dirty="0">
              <a:solidFill>
                <a:schemeClr val="bg1">
                  <a:lumMod val="50000"/>
                </a:schemeClr>
              </a:solidFill>
            </a:rPr>
            <a:t>Known HIV-positive individuals </a:t>
          </a:r>
        </a:p>
        <a:p>
          <a:r>
            <a:rPr lang="en-US" sz="1800" dirty="0">
              <a:solidFill>
                <a:schemeClr val="bg1">
                  <a:lumMod val="50000"/>
                </a:schemeClr>
              </a:solidFill>
            </a:rPr>
            <a:t>No HIV test conducted during the six-month period </a:t>
          </a:r>
          <a:r>
            <a:rPr lang="en-US" sz="1800" b="0" dirty="0">
              <a:solidFill>
                <a:schemeClr val="bg1">
                  <a:lumMod val="50000"/>
                </a:schemeClr>
              </a:solidFill>
            </a:rPr>
            <a:t> </a:t>
          </a:r>
          <a:endParaRPr lang="en-US" sz="1800" dirty="0">
            <a:solidFill>
              <a:schemeClr val="bg1">
                <a:lumMod val="50000"/>
              </a:schemeClr>
            </a:solidFill>
          </a:endParaRPr>
        </a:p>
      </dgm:t>
    </dgm:pt>
    <dgm:pt modelId="{306C3212-6168-41B0-ACCF-7DC9AAC33054}" type="parTrans" cxnId="{AE169493-FC23-45AF-AD4E-4C57CDBAF18A}">
      <dgm:prSet/>
      <dgm:spPr/>
      <dgm:t>
        <a:bodyPr/>
        <a:lstStyle/>
        <a:p>
          <a:endParaRPr lang="en-US"/>
        </a:p>
      </dgm:t>
    </dgm:pt>
    <dgm:pt modelId="{68CF32BE-5F7D-41F1-965B-5A9A5B65E1C1}" type="sibTrans" cxnId="{AE169493-FC23-45AF-AD4E-4C57CDBAF18A}">
      <dgm:prSet/>
      <dgm:spPr/>
      <dgm:t>
        <a:bodyPr/>
        <a:lstStyle/>
        <a:p>
          <a:endParaRPr lang="en-US"/>
        </a:p>
      </dgm:t>
    </dgm:pt>
    <dgm:pt modelId="{0D8A722D-B066-4303-9EFC-661568EF7C05}">
      <dgm:prSet custT="1"/>
      <dgm:spPr/>
      <dgm:t>
        <a:bodyPr/>
        <a:lstStyle/>
        <a:p>
          <a:endParaRPr lang="en-US" sz="1600" dirty="0">
            <a:solidFill>
              <a:schemeClr val="bg1">
                <a:lumMod val="50000"/>
              </a:schemeClr>
            </a:solidFill>
          </a:endParaRPr>
        </a:p>
      </dgm:t>
    </dgm:pt>
    <dgm:pt modelId="{F5F57F27-BEF3-4E4D-9F32-DDDAFB973B54}" type="parTrans" cxnId="{D7D7989B-67F5-445F-8881-525FDCE6216C}">
      <dgm:prSet/>
      <dgm:spPr/>
      <dgm:t>
        <a:bodyPr/>
        <a:lstStyle/>
        <a:p>
          <a:endParaRPr lang="en-US"/>
        </a:p>
      </dgm:t>
    </dgm:pt>
    <dgm:pt modelId="{F8FE2F34-1C0E-4ADA-9DE4-859D10889FF7}" type="sibTrans" cxnId="{D7D7989B-67F5-445F-8881-525FDCE6216C}">
      <dgm:prSet/>
      <dgm:spPr/>
      <dgm:t>
        <a:bodyPr/>
        <a:lstStyle/>
        <a:p>
          <a:endParaRPr lang="en-US"/>
        </a:p>
      </dgm:t>
    </dgm:pt>
    <dgm:pt modelId="{8377E2BE-48BA-45FF-976B-3A92404CAF08}" type="pres">
      <dgm:prSet presAssocID="{32995C1F-5FDC-40F2-B4A8-2B21FC28CD32}" presName="linear" presStyleCnt="0">
        <dgm:presLayoutVars>
          <dgm:animLvl val="lvl"/>
          <dgm:resizeHandles val="exact"/>
        </dgm:presLayoutVars>
      </dgm:prSet>
      <dgm:spPr/>
    </dgm:pt>
    <dgm:pt modelId="{670BB626-6921-4FEC-93C2-59715BB9F076}" type="pres">
      <dgm:prSet presAssocID="{B15B5FFA-3866-40B3-937C-DFE80A383343}" presName="parentText" presStyleLbl="node1" presStyleIdx="0" presStyleCnt="4">
        <dgm:presLayoutVars>
          <dgm:chMax val="0"/>
          <dgm:bulletEnabled val="1"/>
        </dgm:presLayoutVars>
      </dgm:prSet>
      <dgm:spPr/>
    </dgm:pt>
    <dgm:pt modelId="{BEC557A1-6CBF-42E4-8226-FDFAA07499B1}" type="pres">
      <dgm:prSet presAssocID="{A7CD7B52-23B2-457D-9037-F2E040EA7C85}" presName="spacer" presStyleCnt="0"/>
      <dgm:spPr/>
    </dgm:pt>
    <dgm:pt modelId="{7C802F75-FC29-4A2A-BA68-A6432D1B37CF}" type="pres">
      <dgm:prSet presAssocID="{28DBA475-6AE0-40E5-97BB-AC2C0673DE4F}" presName="parentText" presStyleLbl="node1" presStyleIdx="1" presStyleCnt="4">
        <dgm:presLayoutVars>
          <dgm:chMax val="0"/>
          <dgm:bulletEnabled val="1"/>
        </dgm:presLayoutVars>
      </dgm:prSet>
      <dgm:spPr/>
    </dgm:pt>
    <dgm:pt modelId="{C5D2298C-83DE-4BFD-B36E-158D1B2794C8}" type="pres">
      <dgm:prSet presAssocID="{1B8BDA66-F19C-4AC2-9FD2-3C134FD198E6}" presName="spacer" presStyleCnt="0"/>
      <dgm:spPr/>
    </dgm:pt>
    <dgm:pt modelId="{28495B48-58E2-441C-8CEC-7B2C6670805E}" type="pres">
      <dgm:prSet presAssocID="{39D36A97-962C-4F74-83F6-1ED2394C83B3}" presName="parentText" presStyleLbl="node1" presStyleIdx="2" presStyleCnt="4">
        <dgm:presLayoutVars>
          <dgm:chMax val="0"/>
          <dgm:bulletEnabled val="1"/>
        </dgm:presLayoutVars>
      </dgm:prSet>
      <dgm:spPr/>
    </dgm:pt>
    <dgm:pt modelId="{530C9468-54AC-43DF-8DF3-8D605D881FA1}" type="pres">
      <dgm:prSet presAssocID="{370F38A1-FA54-4124-8456-3C11880BED46}" presName="spacer" presStyleCnt="0"/>
      <dgm:spPr/>
    </dgm:pt>
    <dgm:pt modelId="{F2ADB42E-E477-4B55-B2BD-4E913778E132}" type="pres">
      <dgm:prSet presAssocID="{A54D51EC-F01E-4F1D-B05E-6499A2AD55B3}" presName="parentText" presStyleLbl="node1" presStyleIdx="3" presStyleCnt="4">
        <dgm:presLayoutVars>
          <dgm:chMax val="0"/>
          <dgm:bulletEnabled val="1"/>
        </dgm:presLayoutVars>
      </dgm:prSet>
      <dgm:spPr/>
    </dgm:pt>
    <dgm:pt modelId="{C88DB01D-844F-404B-8E45-C77EDA6324C4}" type="pres">
      <dgm:prSet presAssocID="{A54D51EC-F01E-4F1D-B05E-6499A2AD55B3}" presName="childText" presStyleLbl="revTx" presStyleIdx="0" presStyleCnt="1">
        <dgm:presLayoutVars>
          <dgm:bulletEnabled val="1"/>
        </dgm:presLayoutVars>
      </dgm:prSet>
      <dgm:spPr/>
    </dgm:pt>
  </dgm:ptLst>
  <dgm:cxnLst>
    <dgm:cxn modelId="{1C1FE10E-C158-43F5-B530-E3C7A7EB1BFA}" type="presOf" srcId="{32995C1F-5FDC-40F2-B4A8-2B21FC28CD32}" destId="{8377E2BE-48BA-45FF-976B-3A92404CAF08}" srcOrd="0" destOrd="0" presId="urn:microsoft.com/office/officeart/2005/8/layout/vList2"/>
    <dgm:cxn modelId="{B868971D-A767-45F2-B6B3-34C23CD417E3}" srcId="{32995C1F-5FDC-40F2-B4A8-2B21FC28CD32}" destId="{28DBA475-6AE0-40E5-97BB-AC2C0673DE4F}" srcOrd="1" destOrd="0" parTransId="{016B13F6-5CE0-4ACE-A109-AD12D82F441A}" sibTransId="{1B8BDA66-F19C-4AC2-9FD2-3C134FD198E6}"/>
    <dgm:cxn modelId="{DC44A762-45F8-45FB-929B-59EAD719CD8A}" type="presOf" srcId="{28DBA475-6AE0-40E5-97BB-AC2C0673DE4F}" destId="{7C802F75-FC29-4A2A-BA68-A6432D1B37CF}" srcOrd="0" destOrd="0" presId="urn:microsoft.com/office/officeart/2005/8/layout/vList2"/>
    <dgm:cxn modelId="{1E30076A-756C-4D5A-8BEC-C3321BCDDF78}" type="presOf" srcId="{B15B5FFA-3866-40B3-937C-DFE80A383343}" destId="{670BB626-6921-4FEC-93C2-59715BB9F076}" srcOrd="0" destOrd="0" presId="urn:microsoft.com/office/officeart/2005/8/layout/vList2"/>
    <dgm:cxn modelId="{AE169493-FC23-45AF-AD4E-4C57CDBAF18A}" srcId="{32995C1F-5FDC-40F2-B4A8-2B21FC28CD32}" destId="{A54D51EC-F01E-4F1D-B05E-6499A2AD55B3}" srcOrd="3" destOrd="0" parTransId="{306C3212-6168-41B0-ACCF-7DC9AAC33054}" sibTransId="{68CF32BE-5F7D-41F1-965B-5A9A5B65E1C1}"/>
    <dgm:cxn modelId="{D7D7989B-67F5-445F-8881-525FDCE6216C}" srcId="{A54D51EC-F01E-4F1D-B05E-6499A2AD55B3}" destId="{0D8A722D-B066-4303-9EFC-661568EF7C05}" srcOrd="0" destOrd="0" parTransId="{F5F57F27-BEF3-4E4D-9F32-DDDAFB973B54}" sibTransId="{F8FE2F34-1C0E-4ADA-9DE4-859D10889FF7}"/>
    <dgm:cxn modelId="{90C1DEA2-F5C2-453A-9D33-6801D75094A0}" srcId="{32995C1F-5FDC-40F2-B4A8-2B21FC28CD32}" destId="{39D36A97-962C-4F74-83F6-1ED2394C83B3}" srcOrd="2" destOrd="0" parTransId="{1067F7EE-78F9-4824-869D-414DC36C2B4E}" sibTransId="{370F38A1-FA54-4124-8456-3C11880BED46}"/>
    <dgm:cxn modelId="{42BD9AA8-2CBC-40EF-AA9D-11045391DDD3}" type="presOf" srcId="{A54D51EC-F01E-4F1D-B05E-6499A2AD55B3}" destId="{F2ADB42E-E477-4B55-B2BD-4E913778E132}" srcOrd="0" destOrd="0" presId="urn:microsoft.com/office/officeart/2005/8/layout/vList2"/>
    <dgm:cxn modelId="{501F2FAF-1CAB-467D-B109-859CB9AFB406}" srcId="{32995C1F-5FDC-40F2-B4A8-2B21FC28CD32}" destId="{B15B5FFA-3866-40B3-937C-DFE80A383343}" srcOrd="0" destOrd="0" parTransId="{3199E7B2-2EB2-4709-B1BF-47CE1438D2AD}" sibTransId="{A7CD7B52-23B2-457D-9037-F2E040EA7C85}"/>
    <dgm:cxn modelId="{9C1DF6B4-073E-4C95-AD69-A0223BD096AF}" type="presOf" srcId="{0D8A722D-B066-4303-9EFC-661568EF7C05}" destId="{C88DB01D-844F-404B-8E45-C77EDA6324C4}" srcOrd="0" destOrd="0" presId="urn:microsoft.com/office/officeart/2005/8/layout/vList2"/>
    <dgm:cxn modelId="{A4E934ED-4EB1-41B6-AC65-11F3ED6D56DD}" type="presOf" srcId="{39D36A97-962C-4F74-83F6-1ED2394C83B3}" destId="{28495B48-58E2-441C-8CEC-7B2C6670805E}" srcOrd="0" destOrd="0" presId="urn:microsoft.com/office/officeart/2005/8/layout/vList2"/>
    <dgm:cxn modelId="{EBE7726B-C199-4AF4-94A0-CE7082B7416A}" type="presParOf" srcId="{8377E2BE-48BA-45FF-976B-3A92404CAF08}" destId="{670BB626-6921-4FEC-93C2-59715BB9F076}" srcOrd="0" destOrd="0" presId="urn:microsoft.com/office/officeart/2005/8/layout/vList2"/>
    <dgm:cxn modelId="{FD2266CF-F854-4825-A133-20F9C74653AB}" type="presParOf" srcId="{8377E2BE-48BA-45FF-976B-3A92404CAF08}" destId="{BEC557A1-6CBF-42E4-8226-FDFAA07499B1}" srcOrd="1" destOrd="0" presId="urn:microsoft.com/office/officeart/2005/8/layout/vList2"/>
    <dgm:cxn modelId="{30F8691E-6167-4626-AA41-4CAAF1D58D00}" type="presParOf" srcId="{8377E2BE-48BA-45FF-976B-3A92404CAF08}" destId="{7C802F75-FC29-4A2A-BA68-A6432D1B37CF}" srcOrd="2" destOrd="0" presId="urn:microsoft.com/office/officeart/2005/8/layout/vList2"/>
    <dgm:cxn modelId="{6D901507-1560-425C-8A7D-BDA3589A5843}" type="presParOf" srcId="{8377E2BE-48BA-45FF-976B-3A92404CAF08}" destId="{C5D2298C-83DE-4BFD-B36E-158D1B2794C8}" srcOrd="3" destOrd="0" presId="urn:microsoft.com/office/officeart/2005/8/layout/vList2"/>
    <dgm:cxn modelId="{CC1799CB-AA3A-4C76-B7C4-3DCD53C29DA5}" type="presParOf" srcId="{8377E2BE-48BA-45FF-976B-3A92404CAF08}" destId="{28495B48-58E2-441C-8CEC-7B2C6670805E}" srcOrd="4" destOrd="0" presId="urn:microsoft.com/office/officeart/2005/8/layout/vList2"/>
    <dgm:cxn modelId="{108BEED1-717B-4FCC-AA55-5960FEBEE098}" type="presParOf" srcId="{8377E2BE-48BA-45FF-976B-3A92404CAF08}" destId="{530C9468-54AC-43DF-8DF3-8D605D881FA1}" srcOrd="5" destOrd="0" presId="urn:microsoft.com/office/officeart/2005/8/layout/vList2"/>
    <dgm:cxn modelId="{652B8697-C033-4B71-978C-51AD8FBDDA76}" type="presParOf" srcId="{8377E2BE-48BA-45FF-976B-3A92404CAF08}" destId="{F2ADB42E-E477-4B55-B2BD-4E913778E132}" srcOrd="6" destOrd="0" presId="urn:microsoft.com/office/officeart/2005/8/layout/vList2"/>
    <dgm:cxn modelId="{12E57737-F320-41E4-8ECF-E7919726DB8D}" type="presParOf" srcId="{8377E2BE-48BA-45FF-976B-3A92404CAF08}" destId="{C88DB01D-844F-404B-8E45-C77EDA6324C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3C102B-2927-47F8-8521-432B12A3A9AA}"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D739C5BE-47A0-438A-BD42-AE3F9EC3B0F2}">
      <dgm:prSet custT="1"/>
      <dgm:spPr>
        <a:solidFill>
          <a:schemeClr val="bg1">
            <a:lumMod val="50000"/>
          </a:schemeClr>
        </a:solidFill>
      </dgm:spPr>
      <dgm:t>
        <a:bodyPr/>
        <a:lstStyle/>
        <a:p>
          <a:r>
            <a:rPr lang="en-US" sz="2000" b="0" dirty="0"/>
            <a:t>1. Penalized and regular logistic regression analyses were used</a:t>
          </a:r>
          <a:endParaRPr lang="en-US" sz="2000" dirty="0"/>
        </a:p>
      </dgm:t>
    </dgm:pt>
    <dgm:pt modelId="{4C929209-48DF-478C-9DFD-55474F8ED74B}" type="parTrans" cxnId="{0807BB70-A037-43AF-AC36-43D1F181EBF9}">
      <dgm:prSet/>
      <dgm:spPr/>
      <dgm:t>
        <a:bodyPr/>
        <a:lstStyle/>
        <a:p>
          <a:endParaRPr lang="en-US"/>
        </a:p>
      </dgm:t>
    </dgm:pt>
    <dgm:pt modelId="{E79A8AF9-5D46-442F-9E17-06021BDA6B5C}" type="sibTrans" cxnId="{0807BB70-A037-43AF-AC36-43D1F181EBF9}">
      <dgm:prSet/>
      <dgm:spPr>
        <a:solidFill>
          <a:schemeClr val="bg1">
            <a:lumMod val="50000"/>
          </a:schemeClr>
        </a:solidFill>
      </dgm:spPr>
      <dgm:t>
        <a:bodyPr/>
        <a:lstStyle/>
        <a:p>
          <a:endParaRPr lang="en-US"/>
        </a:p>
      </dgm:t>
    </dgm:pt>
    <dgm:pt modelId="{2632E805-442C-4486-BCB5-552BF9C5CC5C}">
      <dgm:prSet custT="1"/>
      <dgm:spPr>
        <a:solidFill>
          <a:srgbClr val="F37421"/>
        </a:solidFill>
      </dgm:spPr>
      <dgm:t>
        <a:bodyPr/>
        <a:lstStyle/>
        <a:p>
          <a:r>
            <a:rPr lang="en-US" sz="2000" b="0" dirty="0"/>
            <a:t>2. Receiver operating characteristic (ROC) curve analysis </a:t>
          </a:r>
        </a:p>
        <a:p>
          <a:r>
            <a:rPr lang="en-US" sz="2000" b="0" dirty="0"/>
            <a:t>&amp; </a:t>
          </a:r>
        </a:p>
        <a:p>
          <a:r>
            <a:rPr lang="en-US" sz="2000" b="0" dirty="0"/>
            <a:t>Youden’s index method </a:t>
          </a:r>
          <a:endParaRPr lang="en-US" sz="2000" dirty="0"/>
        </a:p>
      </dgm:t>
    </dgm:pt>
    <dgm:pt modelId="{9F71543B-A805-4E8F-8977-F8167D7A77E7}" type="parTrans" cxnId="{23FCDBA6-6E15-4509-9076-CF56F8B710B4}">
      <dgm:prSet/>
      <dgm:spPr/>
      <dgm:t>
        <a:bodyPr/>
        <a:lstStyle/>
        <a:p>
          <a:endParaRPr lang="en-US"/>
        </a:p>
      </dgm:t>
    </dgm:pt>
    <dgm:pt modelId="{81E8F501-75A1-4D78-A8BC-11D255F01D19}" type="sibTrans" cxnId="{23FCDBA6-6E15-4509-9076-CF56F8B710B4}">
      <dgm:prSet/>
      <dgm:spPr>
        <a:solidFill>
          <a:srgbClr val="F16523"/>
        </a:solidFill>
      </dgm:spPr>
      <dgm:t>
        <a:bodyPr/>
        <a:lstStyle/>
        <a:p>
          <a:endParaRPr lang="en-US"/>
        </a:p>
      </dgm:t>
    </dgm:pt>
    <dgm:pt modelId="{ABB9B971-1F07-445D-A9CF-3C6CD2CEA037}">
      <dgm:prSet custT="1"/>
      <dgm:spPr>
        <a:solidFill>
          <a:schemeClr val="bg1">
            <a:lumMod val="50000"/>
          </a:schemeClr>
        </a:solidFill>
      </dgm:spPr>
      <dgm:t>
        <a:bodyPr/>
        <a:lstStyle/>
        <a:p>
          <a:r>
            <a:rPr lang="en-US" sz="2000" b="0" dirty="0"/>
            <a:t>3. Dominance analysis </a:t>
          </a:r>
          <a:endParaRPr lang="en-US" sz="2000" dirty="0"/>
        </a:p>
      </dgm:t>
    </dgm:pt>
    <dgm:pt modelId="{884E1807-9257-4A2A-A12A-FFF9D98CE8E2}" type="parTrans" cxnId="{E4AF1D4A-E02E-4AB2-A1CE-97593909BF88}">
      <dgm:prSet/>
      <dgm:spPr/>
      <dgm:t>
        <a:bodyPr/>
        <a:lstStyle/>
        <a:p>
          <a:endParaRPr lang="en-US"/>
        </a:p>
      </dgm:t>
    </dgm:pt>
    <dgm:pt modelId="{8CB11E05-388F-4330-B5CA-1233CE13741E}" type="sibTrans" cxnId="{E4AF1D4A-E02E-4AB2-A1CE-97593909BF88}">
      <dgm:prSet/>
      <dgm:spPr/>
      <dgm:t>
        <a:bodyPr/>
        <a:lstStyle/>
        <a:p>
          <a:endParaRPr lang="en-US"/>
        </a:p>
      </dgm:t>
    </dgm:pt>
    <dgm:pt modelId="{578D6CF7-2A74-4470-AAB6-2FFDFFC17A36}" type="pres">
      <dgm:prSet presAssocID="{613C102B-2927-47F8-8521-432B12A3A9AA}" presName="Name0" presStyleCnt="0">
        <dgm:presLayoutVars>
          <dgm:dir/>
          <dgm:resizeHandles/>
        </dgm:presLayoutVars>
      </dgm:prSet>
      <dgm:spPr/>
    </dgm:pt>
    <dgm:pt modelId="{8FC0EC56-7F62-4521-9C3A-89066FB339A8}" type="pres">
      <dgm:prSet presAssocID="{D739C5BE-47A0-438A-BD42-AE3F9EC3B0F2}" presName="compNode" presStyleCnt="0"/>
      <dgm:spPr/>
    </dgm:pt>
    <dgm:pt modelId="{AADD6D65-5799-4FBF-9D22-239843F1F5AE}" type="pres">
      <dgm:prSet presAssocID="{D739C5BE-47A0-438A-BD42-AE3F9EC3B0F2}" presName="dummyConnPt" presStyleCnt="0"/>
      <dgm:spPr/>
    </dgm:pt>
    <dgm:pt modelId="{1BABCDC1-C1A1-404D-B386-0C5435E72F8D}" type="pres">
      <dgm:prSet presAssocID="{D739C5BE-47A0-438A-BD42-AE3F9EC3B0F2}" presName="node" presStyleLbl="node1" presStyleIdx="0" presStyleCnt="3" custScaleY="156484">
        <dgm:presLayoutVars>
          <dgm:bulletEnabled val="1"/>
        </dgm:presLayoutVars>
      </dgm:prSet>
      <dgm:spPr/>
    </dgm:pt>
    <dgm:pt modelId="{773BB0A3-81FC-4ED6-BAD7-FFF5C4AAD99D}" type="pres">
      <dgm:prSet presAssocID="{E79A8AF9-5D46-442F-9E17-06021BDA6B5C}" presName="sibTrans" presStyleLbl="bgSibTrans2D1" presStyleIdx="0" presStyleCnt="2"/>
      <dgm:spPr/>
    </dgm:pt>
    <dgm:pt modelId="{FB181428-2714-4085-BB08-76E98E709A8A}" type="pres">
      <dgm:prSet presAssocID="{2632E805-442C-4486-BCB5-552BF9C5CC5C}" presName="compNode" presStyleCnt="0"/>
      <dgm:spPr/>
    </dgm:pt>
    <dgm:pt modelId="{FDFB8B0E-C3D6-4043-8728-3DDF7DA2886E}" type="pres">
      <dgm:prSet presAssocID="{2632E805-442C-4486-BCB5-552BF9C5CC5C}" presName="dummyConnPt" presStyleCnt="0"/>
      <dgm:spPr/>
    </dgm:pt>
    <dgm:pt modelId="{B6BDD9D8-2F31-474B-A769-C6844836AFEA}" type="pres">
      <dgm:prSet presAssocID="{2632E805-442C-4486-BCB5-552BF9C5CC5C}" presName="node" presStyleLbl="node1" presStyleIdx="1" presStyleCnt="3" custScaleX="149612" custScaleY="181484">
        <dgm:presLayoutVars>
          <dgm:bulletEnabled val="1"/>
        </dgm:presLayoutVars>
      </dgm:prSet>
      <dgm:spPr/>
    </dgm:pt>
    <dgm:pt modelId="{023744FD-BBD9-4E16-839B-EC2E2CC1171E}" type="pres">
      <dgm:prSet presAssocID="{81E8F501-75A1-4D78-A8BC-11D255F01D19}" presName="sibTrans" presStyleLbl="bgSibTrans2D1" presStyleIdx="1" presStyleCnt="2"/>
      <dgm:spPr/>
    </dgm:pt>
    <dgm:pt modelId="{767A4F29-2E4F-4486-9320-35025285D491}" type="pres">
      <dgm:prSet presAssocID="{ABB9B971-1F07-445D-A9CF-3C6CD2CEA037}" presName="compNode" presStyleCnt="0"/>
      <dgm:spPr/>
    </dgm:pt>
    <dgm:pt modelId="{28E04ADB-1C54-4D76-A18E-ECBEDB84492D}" type="pres">
      <dgm:prSet presAssocID="{ABB9B971-1F07-445D-A9CF-3C6CD2CEA037}" presName="dummyConnPt" presStyleCnt="0"/>
      <dgm:spPr/>
    </dgm:pt>
    <dgm:pt modelId="{C640A5B3-6D84-4BB5-8DBD-724CD3516578}" type="pres">
      <dgm:prSet presAssocID="{ABB9B971-1F07-445D-A9CF-3C6CD2CEA037}" presName="node" presStyleLbl="node1" presStyleIdx="2" presStyleCnt="3">
        <dgm:presLayoutVars>
          <dgm:bulletEnabled val="1"/>
        </dgm:presLayoutVars>
      </dgm:prSet>
      <dgm:spPr/>
    </dgm:pt>
  </dgm:ptLst>
  <dgm:cxnLst>
    <dgm:cxn modelId="{9A528128-0564-439F-A513-E286F4AE8521}" type="presOf" srcId="{ABB9B971-1F07-445D-A9CF-3C6CD2CEA037}" destId="{C640A5B3-6D84-4BB5-8DBD-724CD3516578}" srcOrd="0" destOrd="0" presId="urn:microsoft.com/office/officeart/2005/8/layout/bProcess4"/>
    <dgm:cxn modelId="{E2AEC149-F7F6-4FB8-A02E-176301D5CD67}" type="presOf" srcId="{D739C5BE-47A0-438A-BD42-AE3F9EC3B0F2}" destId="{1BABCDC1-C1A1-404D-B386-0C5435E72F8D}" srcOrd="0" destOrd="0" presId="urn:microsoft.com/office/officeart/2005/8/layout/bProcess4"/>
    <dgm:cxn modelId="{E4AF1D4A-E02E-4AB2-A1CE-97593909BF88}" srcId="{613C102B-2927-47F8-8521-432B12A3A9AA}" destId="{ABB9B971-1F07-445D-A9CF-3C6CD2CEA037}" srcOrd="2" destOrd="0" parTransId="{884E1807-9257-4A2A-A12A-FFF9D98CE8E2}" sibTransId="{8CB11E05-388F-4330-B5CA-1233CE13741E}"/>
    <dgm:cxn modelId="{0807BB70-A037-43AF-AC36-43D1F181EBF9}" srcId="{613C102B-2927-47F8-8521-432B12A3A9AA}" destId="{D739C5BE-47A0-438A-BD42-AE3F9EC3B0F2}" srcOrd="0" destOrd="0" parTransId="{4C929209-48DF-478C-9DFD-55474F8ED74B}" sibTransId="{E79A8AF9-5D46-442F-9E17-06021BDA6B5C}"/>
    <dgm:cxn modelId="{76A1A476-6C84-403C-B5FC-4994F5E8DCE8}" type="presOf" srcId="{E79A8AF9-5D46-442F-9E17-06021BDA6B5C}" destId="{773BB0A3-81FC-4ED6-BAD7-FFF5C4AAD99D}" srcOrd="0" destOrd="0" presId="urn:microsoft.com/office/officeart/2005/8/layout/bProcess4"/>
    <dgm:cxn modelId="{A961F89B-FEB1-4DC1-B893-121E4E6E6F6A}" type="presOf" srcId="{81E8F501-75A1-4D78-A8BC-11D255F01D19}" destId="{023744FD-BBD9-4E16-839B-EC2E2CC1171E}" srcOrd="0" destOrd="0" presId="urn:microsoft.com/office/officeart/2005/8/layout/bProcess4"/>
    <dgm:cxn modelId="{42F92AA0-9638-434B-B94B-A1CAEDFB74E5}" type="presOf" srcId="{2632E805-442C-4486-BCB5-552BF9C5CC5C}" destId="{B6BDD9D8-2F31-474B-A769-C6844836AFEA}" srcOrd="0" destOrd="0" presId="urn:microsoft.com/office/officeart/2005/8/layout/bProcess4"/>
    <dgm:cxn modelId="{23FCDBA6-6E15-4509-9076-CF56F8B710B4}" srcId="{613C102B-2927-47F8-8521-432B12A3A9AA}" destId="{2632E805-442C-4486-BCB5-552BF9C5CC5C}" srcOrd="1" destOrd="0" parTransId="{9F71543B-A805-4E8F-8977-F8167D7A77E7}" sibTransId="{81E8F501-75A1-4D78-A8BC-11D255F01D19}"/>
    <dgm:cxn modelId="{849F4EFA-D86A-4307-96C2-9699B6D714E7}" type="presOf" srcId="{613C102B-2927-47F8-8521-432B12A3A9AA}" destId="{578D6CF7-2A74-4470-AAB6-2FFDFFC17A36}" srcOrd="0" destOrd="0" presId="urn:microsoft.com/office/officeart/2005/8/layout/bProcess4"/>
    <dgm:cxn modelId="{FF52097B-EFFE-47FD-8C85-62F693AD1A0C}" type="presParOf" srcId="{578D6CF7-2A74-4470-AAB6-2FFDFFC17A36}" destId="{8FC0EC56-7F62-4521-9C3A-89066FB339A8}" srcOrd="0" destOrd="0" presId="urn:microsoft.com/office/officeart/2005/8/layout/bProcess4"/>
    <dgm:cxn modelId="{C63D127A-D6B7-4AB0-9E7A-137058FE4379}" type="presParOf" srcId="{8FC0EC56-7F62-4521-9C3A-89066FB339A8}" destId="{AADD6D65-5799-4FBF-9D22-239843F1F5AE}" srcOrd="0" destOrd="0" presId="urn:microsoft.com/office/officeart/2005/8/layout/bProcess4"/>
    <dgm:cxn modelId="{C96BF7F8-1B45-43D6-9480-B54D14D9FBEF}" type="presParOf" srcId="{8FC0EC56-7F62-4521-9C3A-89066FB339A8}" destId="{1BABCDC1-C1A1-404D-B386-0C5435E72F8D}" srcOrd="1" destOrd="0" presId="urn:microsoft.com/office/officeart/2005/8/layout/bProcess4"/>
    <dgm:cxn modelId="{A355C8AB-BB56-48AF-8B29-338E1B5E1437}" type="presParOf" srcId="{578D6CF7-2A74-4470-AAB6-2FFDFFC17A36}" destId="{773BB0A3-81FC-4ED6-BAD7-FFF5C4AAD99D}" srcOrd="1" destOrd="0" presId="urn:microsoft.com/office/officeart/2005/8/layout/bProcess4"/>
    <dgm:cxn modelId="{4B1364B0-89A3-48B7-B905-846D408068A6}" type="presParOf" srcId="{578D6CF7-2A74-4470-AAB6-2FFDFFC17A36}" destId="{FB181428-2714-4085-BB08-76E98E709A8A}" srcOrd="2" destOrd="0" presId="urn:microsoft.com/office/officeart/2005/8/layout/bProcess4"/>
    <dgm:cxn modelId="{E7B94992-981B-4391-91AE-83332E00378C}" type="presParOf" srcId="{FB181428-2714-4085-BB08-76E98E709A8A}" destId="{FDFB8B0E-C3D6-4043-8728-3DDF7DA2886E}" srcOrd="0" destOrd="0" presId="urn:microsoft.com/office/officeart/2005/8/layout/bProcess4"/>
    <dgm:cxn modelId="{D957749F-0355-4330-BA41-7B9DD0E89F00}" type="presParOf" srcId="{FB181428-2714-4085-BB08-76E98E709A8A}" destId="{B6BDD9D8-2F31-474B-A769-C6844836AFEA}" srcOrd="1" destOrd="0" presId="urn:microsoft.com/office/officeart/2005/8/layout/bProcess4"/>
    <dgm:cxn modelId="{2D7838A9-31CE-490F-B90B-F2F499B47B99}" type="presParOf" srcId="{578D6CF7-2A74-4470-AAB6-2FFDFFC17A36}" destId="{023744FD-BBD9-4E16-839B-EC2E2CC1171E}" srcOrd="3" destOrd="0" presId="urn:microsoft.com/office/officeart/2005/8/layout/bProcess4"/>
    <dgm:cxn modelId="{C1C603FF-2BAB-4235-AEED-9C5718C3E9F2}" type="presParOf" srcId="{578D6CF7-2A74-4470-AAB6-2FFDFFC17A36}" destId="{767A4F29-2E4F-4486-9320-35025285D491}" srcOrd="4" destOrd="0" presId="urn:microsoft.com/office/officeart/2005/8/layout/bProcess4"/>
    <dgm:cxn modelId="{73C4DFBF-1014-463C-950B-37CA1BCCA518}" type="presParOf" srcId="{767A4F29-2E4F-4486-9320-35025285D491}" destId="{28E04ADB-1C54-4D76-A18E-ECBEDB84492D}" srcOrd="0" destOrd="0" presId="urn:microsoft.com/office/officeart/2005/8/layout/bProcess4"/>
    <dgm:cxn modelId="{8672E181-78A4-4BCD-A05C-FB331F1F6AF4}" type="presParOf" srcId="{767A4F29-2E4F-4486-9320-35025285D491}" destId="{C640A5B3-6D84-4BB5-8DBD-724CD3516578}" srcOrd="1" destOrd="0" presId="urn:microsoft.com/office/officeart/2005/8/layout/b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E8D666-4174-410B-9CFD-75A1A77B79DE}" type="doc">
      <dgm:prSet loTypeId="urn:microsoft.com/office/officeart/2005/8/layout/target3" loCatId="relationship" qsTypeId="urn:microsoft.com/office/officeart/2005/8/quickstyle/simple1" qsCatId="simple" csTypeId="urn:microsoft.com/office/officeart/2005/8/colors/accent0_1" csCatId="mainScheme" phldr="1"/>
      <dgm:spPr/>
      <dgm:t>
        <a:bodyPr/>
        <a:lstStyle/>
        <a:p>
          <a:endParaRPr lang="en-US"/>
        </a:p>
      </dgm:t>
    </dgm:pt>
    <dgm:pt modelId="{E3104765-42E0-451F-936D-11BA952644B7}">
      <dgm:prSet/>
      <dgm:spPr>
        <a:noFill/>
      </dgm:spPr>
      <dgm:t>
        <a:bodyPr/>
        <a:lstStyle/>
        <a:p>
          <a:r>
            <a:rPr lang="en-US" b="0" dirty="0"/>
            <a:t>Applied prospectively in two of the above-mentioned FSW TIs to study its efficiency for segmenting FSWs into high, medium, and low priority for HIV testing and differentiated service delivery</a:t>
          </a:r>
          <a:endParaRPr lang="en-US" dirty="0"/>
        </a:p>
      </dgm:t>
    </dgm:pt>
    <dgm:pt modelId="{3467AB18-EE75-4BF7-BEA7-E9432D34C0D8}" type="parTrans" cxnId="{A87DD32A-A8C3-4423-9417-C4803CA1E528}">
      <dgm:prSet/>
      <dgm:spPr/>
      <dgm:t>
        <a:bodyPr/>
        <a:lstStyle/>
        <a:p>
          <a:endParaRPr lang="en-US"/>
        </a:p>
      </dgm:t>
    </dgm:pt>
    <dgm:pt modelId="{74FDABC5-3322-4C6F-9643-C48EF3115B70}" type="sibTrans" cxnId="{A87DD32A-A8C3-4423-9417-C4803CA1E528}">
      <dgm:prSet/>
      <dgm:spPr/>
      <dgm:t>
        <a:bodyPr/>
        <a:lstStyle/>
        <a:p>
          <a:endParaRPr lang="en-US"/>
        </a:p>
      </dgm:t>
    </dgm:pt>
    <dgm:pt modelId="{114B1BB2-7FD8-47A1-A2D0-E257121545A8}" type="pres">
      <dgm:prSet presAssocID="{BCE8D666-4174-410B-9CFD-75A1A77B79DE}" presName="Name0" presStyleCnt="0">
        <dgm:presLayoutVars>
          <dgm:chMax val="7"/>
          <dgm:dir/>
          <dgm:animLvl val="lvl"/>
          <dgm:resizeHandles val="exact"/>
        </dgm:presLayoutVars>
      </dgm:prSet>
      <dgm:spPr/>
    </dgm:pt>
    <dgm:pt modelId="{431D575A-4C5B-419A-A98B-081ED91A9608}" type="pres">
      <dgm:prSet presAssocID="{E3104765-42E0-451F-936D-11BA952644B7}" presName="circle1" presStyleLbl="node1" presStyleIdx="0" presStyleCnt="1"/>
      <dgm:spPr/>
    </dgm:pt>
    <dgm:pt modelId="{A126567A-B574-4647-A8B6-F2C89065877F}" type="pres">
      <dgm:prSet presAssocID="{E3104765-42E0-451F-936D-11BA952644B7}" presName="space" presStyleCnt="0"/>
      <dgm:spPr/>
    </dgm:pt>
    <dgm:pt modelId="{7179963F-8699-4C72-B7C1-4A460142AED0}" type="pres">
      <dgm:prSet presAssocID="{E3104765-42E0-451F-936D-11BA952644B7}" presName="rect1" presStyleLbl="alignAcc1" presStyleIdx="0" presStyleCnt="1"/>
      <dgm:spPr/>
    </dgm:pt>
    <dgm:pt modelId="{263F735D-5092-4412-A144-9EF62827F48D}" type="pres">
      <dgm:prSet presAssocID="{E3104765-42E0-451F-936D-11BA952644B7}" presName="rect1ParTxNoCh" presStyleLbl="alignAcc1" presStyleIdx="0" presStyleCnt="1">
        <dgm:presLayoutVars>
          <dgm:chMax val="1"/>
          <dgm:bulletEnabled val="1"/>
        </dgm:presLayoutVars>
      </dgm:prSet>
      <dgm:spPr/>
    </dgm:pt>
  </dgm:ptLst>
  <dgm:cxnLst>
    <dgm:cxn modelId="{A87DD32A-A8C3-4423-9417-C4803CA1E528}" srcId="{BCE8D666-4174-410B-9CFD-75A1A77B79DE}" destId="{E3104765-42E0-451F-936D-11BA952644B7}" srcOrd="0" destOrd="0" parTransId="{3467AB18-EE75-4BF7-BEA7-E9432D34C0D8}" sibTransId="{74FDABC5-3322-4C6F-9643-C48EF3115B70}"/>
    <dgm:cxn modelId="{E2190881-EC72-40AB-8AC9-19D405D0EF0C}" type="presOf" srcId="{E3104765-42E0-451F-936D-11BA952644B7}" destId="{7179963F-8699-4C72-B7C1-4A460142AED0}" srcOrd="0" destOrd="0" presId="urn:microsoft.com/office/officeart/2005/8/layout/target3"/>
    <dgm:cxn modelId="{7D389C8E-B762-4BEA-8801-29725F231C78}" type="presOf" srcId="{BCE8D666-4174-410B-9CFD-75A1A77B79DE}" destId="{114B1BB2-7FD8-47A1-A2D0-E257121545A8}" srcOrd="0" destOrd="0" presId="urn:microsoft.com/office/officeart/2005/8/layout/target3"/>
    <dgm:cxn modelId="{3CA19D94-6AF3-4DE4-B8AA-477B83B058F1}" type="presOf" srcId="{E3104765-42E0-451F-936D-11BA952644B7}" destId="{263F735D-5092-4412-A144-9EF62827F48D}" srcOrd="1" destOrd="0" presId="urn:microsoft.com/office/officeart/2005/8/layout/target3"/>
    <dgm:cxn modelId="{261C944A-1510-459A-9983-851A78D32361}" type="presParOf" srcId="{114B1BB2-7FD8-47A1-A2D0-E257121545A8}" destId="{431D575A-4C5B-419A-A98B-081ED91A9608}" srcOrd="0" destOrd="0" presId="urn:microsoft.com/office/officeart/2005/8/layout/target3"/>
    <dgm:cxn modelId="{5C596DEE-0674-4DFA-BDCD-C47366C91C85}" type="presParOf" srcId="{114B1BB2-7FD8-47A1-A2D0-E257121545A8}" destId="{A126567A-B574-4647-A8B6-F2C89065877F}" srcOrd="1" destOrd="0" presId="urn:microsoft.com/office/officeart/2005/8/layout/target3"/>
    <dgm:cxn modelId="{060772B0-8029-4AF7-8496-36FDB969A42F}" type="presParOf" srcId="{114B1BB2-7FD8-47A1-A2D0-E257121545A8}" destId="{7179963F-8699-4C72-B7C1-4A460142AED0}" srcOrd="2" destOrd="0" presId="urn:microsoft.com/office/officeart/2005/8/layout/target3"/>
    <dgm:cxn modelId="{E099F70A-813E-4694-AAEA-345A667060D2}" type="presParOf" srcId="{114B1BB2-7FD8-47A1-A2D0-E257121545A8}" destId="{263F735D-5092-4412-A144-9EF62827F48D}" srcOrd="3" destOrd="0" presId="urn:microsoft.com/office/officeart/2005/8/layout/targe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07323D-7227-4D63-961D-8C2529BB2BFA}" type="doc">
      <dgm:prSet loTypeId="urn:microsoft.com/office/officeart/2005/8/layout/target3" loCatId="relationship" qsTypeId="urn:microsoft.com/office/officeart/2005/8/quickstyle/simple1" qsCatId="simple" csTypeId="urn:microsoft.com/office/officeart/2005/8/colors/accent0_1" csCatId="mainScheme" phldr="1"/>
      <dgm:spPr/>
      <dgm:t>
        <a:bodyPr/>
        <a:lstStyle/>
        <a:p>
          <a:endParaRPr lang="en-US"/>
        </a:p>
      </dgm:t>
    </dgm:pt>
    <dgm:pt modelId="{18B9FE12-7395-4AF3-9C4F-C4AE60530135}">
      <dgm:prSet/>
      <dgm:spPr>
        <a:noFill/>
      </dgm:spPr>
      <dgm:t>
        <a:bodyPr/>
        <a:lstStyle/>
        <a:p>
          <a:r>
            <a:rPr lang="en-US" b="0" dirty="0"/>
            <a:t>Among 2,239 FSWs categorized into priority groups, 684 (30.5 percent) were considered high priority. Of the 11 HIV cases detected, all were from this high-priority group</a:t>
          </a:r>
          <a:endParaRPr lang="en-US" dirty="0"/>
        </a:p>
      </dgm:t>
    </dgm:pt>
    <dgm:pt modelId="{585D3094-9930-4E75-9947-79F3BF9A5E25}" type="parTrans" cxnId="{2C66255D-B219-458E-BB45-2AE5687644F3}">
      <dgm:prSet/>
      <dgm:spPr/>
      <dgm:t>
        <a:bodyPr/>
        <a:lstStyle/>
        <a:p>
          <a:endParaRPr lang="en-US"/>
        </a:p>
      </dgm:t>
    </dgm:pt>
    <dgm:pt modelId="{8608B6AC-14F1-49B1-8C9C-6CAD360798C9}" type="sibTrans" cxnId="{2C66255D-B219-458E-BB45-2AE5687644F3}">
      <dgm:prSet/>
      <dgm:spPr/>
      <dgm:t>
        <a:bodyPr/>
        <a:lstStyle/>
        <a:p>
          <a:endParaRPr lang="en-US"/>
        </a:p>
      </dgm:t>
    </dgm:pt>
    <dgm:pt modelId="{6925B1E3-E76D-4CC2-AA0A-C87F75BE5A4E}" type="pres">
      <dgm:prSet presAssocID="{C807323D-7227-4D63-961D-8C2529BB2BFA}" presName="Name0" presStyleCnt="0">
        <dgm:presLayoutVars>
          <dgm:chMax val="7"/>
          <dgm:dir/>
          <dgm:animLvl val="lvl"/>
          <dgm:resizeHandles val="exact"/>
        </dgm:presLayoutVars>
      </dgm:prSet>
      <dgm:spPr/>
    </dgm:pt>
    <dgm:pt modelId="{02EA9334-E33F-43DC-AF7F-F580E03F9A56}" type="pres">
      <dgm:prSet presAssocID="{18B9FE12-7395-4AF3-9C4F-C4AE60530135}" presName="circle1" presStyleLbl="node1" presStyleIdx="0" presStyleCnt="1"/>
      <dgm:spPr/>
    </dgm:pt>
    <dgm:pt modelId="{F1D99E16-49E2-4162-8C11-A4905FF383D0}" type="pres">
      <dgm:prSet presAssocID="{18B9FE12-7395-4AF3-9C4F-C4AE60530135}" presName="space" presStyleCnt="0"/>
      <dgm:spPr/>
    </dgm:pt>
    <dgm:pt modelId="{D4F5AF52-9C96-427A-A680-720D42075EFF}" type="pres">
      <dgm:prSet presAssocID="{18B9FE12-7395-4AF3-9C4F-C4AE60530135}" presName="rect1" presStyleLbl="alignAcc1" presStyleIdx="0" presStyleCnt="1"/>
      <dgm:spPr/>
    </dgm:pt>
    <dgm:pt modelId="{A065ED0D-A40C-4D57-A357-A818FC59C907}" type="pres">
      <dgm:prSet presAssocID="{18B9FE12-7395-4AF3-9C4F-C4AE60530135}" presName="rect1ParTxNoCh" presStyleLbl="alignAcc1" presStyleIdx="0" presStyleCnt="1">
        <dgm:presLayoutVars>
          <dgm:chMax val="1"/>
          <dgm:bulletEnabled val="1"/>
        </dgm:presLayoutVars>
      </dgm:prSet>
      <dgm:spPr/>
    </dgm:pt>
  </dgm:ptLst>
  <dgm:cxnLst>
    <dgm:cxn modelId="{2C66255D-B219-458E-BB45-2AE5687644F3}" srcId="{C807323D-7227-4D63-961D-8C2529BB2BFA}" destId="{18B9FE12-7395-4AF3-9C4F-C4AE60530135}" srcOrd="0" destOrd="0" parTransId="{585D3094-9930-4E75-9947-79F3BF9A5E25}" sibTransId="{8608B6AC-14F1-49B1-8C9C-6CAD360798C9}"/>
    <dgm:cxn modelId="{111AF8A9-BF6B-4C3A-9800-7A8BCBEB6958}" type="presOf" srcId="{18B9FE12-7395-4AF3-9C4F-C4AE60530135}" destId="{D4F5AF52-9C96-427A-A680-720D42075EFF}" srcOrd="0" destOrd="0" presId="urn:microsoft.com/office/officeart/2005/8/layout/target3"/>
    <dgm:cxn modelId="{F92EABD4-E69C-42C1-8787-4FE841BA1569}" type="presOf" srcId="{C807323D-7227-4D63-961D-8C2529BB2BFA}" destId="{6925B1E3-E76D-4CC2-AA0A-C87F75BE5A4E}" srcOrd="0" destOrd="0" presId="urn:microsoft.com/office/officeart/2005/8/layout/target3"/>
    <dgm:cxn modelId="{17E547FE-D013-4E75-81F4-A4EAF5C61793}" type="presOf" srcId="{18B9FE12-7395-4AF3-9C4F-C4AE60530135}" destId="{A065ED0D-A40C-4D57-A357-A818FC59C907}" srcOrd="1" destOrd="0" presId="urn:microsoft.com/office/officeart/2005/8/layout/target3"/>
    <dgm:cxn modelId="{40B01C22-B704-4145-8339-764C40615C7E}" type="presParOf" srcId="{6925B1E3-E76D-4CC2-AA0A-C87F75BE5A4E}" destId="{02EA9334-E33F-43DC-AF7F-F580E03F9A56}" srcOrd="0" destOrd="0" presId="urn:microsoft.com/office/officeart/2005/8/layout/target3"/>
    <dgm:cxn modelId="{DC441210-57A8-41A7-848A-908F6383E5C3}" type="presParOf" srcId="{6925B1E3-E76D-4CC2-AA0A-C87F75BE5A4E}" destId="{F1D99E16-49E2-4162-8C11-A4905FF383D0}" srcOrd="1" destOrd="0" presId="urn:microsoft.com/office/officeart/2005/8/layout/target3"/>
    <dgm:cxn modelId="{8189CB8A-6697-413B-8212-E375EE6E2641}" type="presParOf" srcId="{6925B1E3-E76D-4CC2-AA0A-C87F75BE5A4E}" destId="{D4F5AF52-9C96-427A-A680-720D42075EFF}" srcOrd="2" destOrd="0" presId="urn:microsoft.com/office/officeart/2005/8/layout/target3"/>
    <dgm:cxn modelId="{5B17BBB6-524F-437A-954C-E0420043455C}" type="presParOf" srcId="{6925B1E3-E76D-4CC2-AA0A-C87F75BE5A4E}" destId="{A065ED0D-A40C-4D57-A357-A818FC59C907}" srcOrd="3" destOrd="0" presId="urn:microsoft.com/office/officeart/2005/8/layout/target3"/>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A1DEC0-1C57-4EA0-9CA9-3542C8CEF04B}"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F73601B3-D9B4-4DF1-80EB-55B02AD1D4CC}">
      <dgm:prSet custT="1"/>
      <dgm:spPr>
        <a:solidFill>
          <a:schemeClr val="bg1">
            <a:lumMod val="50000"/>
          </a:schemeClr>
        </a:solidFill>
      </dgm:spPr>
      <dgm:t>
        <a:bodyPr/>
        <a:lstStyle/>
        <a:p>
          <a:r>
            <a:rPr lang="en-US" sz="2000" b="0" dirty="0"/>
            <a:t>The model demonstrated effective and precise categorization of FSWs at increased HIV risk, corroborating the need for intensified interventions among the high-priority group. </a:t>
          </a:r>
          <a:endParaRPr lang="en-US" sz="2000" dirty="0"/>
        </a:p>
      </dgm:t>
    </dgm:pt>
    <dgm:pt modelId="{9F6740F3-6D30-4CB0-8F15-AEFC79C5AA1A}" type="parTrans" cxnId="{B57A1ADC-7DF7-4424-B58F-41605208A058}">
      <dgm:prSet/>
      <dgm:spPr/>
      <dgm:t>
        <a:bodyPr/>
        <a:lstStyle/>
        <a:p>
          <a:endParaRPr lang="en-US"/>
        </a:p>
      </dgm:t>
    </dgm:pt>
    <dgm:pt modelId="{373C483F-AE64-4083-9D82-EE926ED13652}" type="sibTrans" cxnId="{B57A1ADC-7DF7-4424-B58F-41605208A058}">
      <dgm:prSet/>
      <dgm:spPr/>
      <dgm:t>
        <a:bodyPr/>
        <a:lstStyle/>
        <a:p>
          <a:endParaRPr lang="en-US"/>
        </a:p>
      </dgm:t>
    </dgm:pt>
    <dgm:pt modelId="{845D35BD-EBC8-4471-BAC5-0DD7FAC5940D}">
      <dgm:prSet custT="1"/>
      <dgm:spPr/>
      <dgm:t>
        <a:bodyPr/>
        <a:lstStyle/>
        <a:p>
          <a:r>
            <a:rPr lang="en-US" sz="2000" b="0" dirty="0"/>
            <a:t>This would include augmenting the frequency and intensity of high-threshold prevention services through differentiated strategies within the concentrated HIV epidemic in India.</a:t>
          </a:r>
          <a:endParaRPr lang="en-US" sz="2000" dirty="0"/>
        </a:p>
      </dgm:t>
    </dgm:pt>
    <dgm:pt modelId="{E1C191B7-4A32-45F7-9772-1D74616E76AE}" type="parTrans" cxnId="{06A14F1E-14A9-423C-8011-4005A621D04A}">
      <dgm:prSet/>
      <dgm:spPr/>
      <dgm:t>
        <a:bodyPr/>
        <a:lstStyle/>
        <a:p>
          <a:endParaRPr lang="en-US"/>
        </a:p>
      </dgm:t>
    </dgm:pt>
    <dgm:pt modelId="{BB642B18-9679-452D-B035-F5FF46FBDA76}" type="sibTrans" cxnId="{06A14F1E-14A9-423C-8011-4005A621D04A}">
      <dgm:prSet/>
      <dgm:spPr/>
      <dgm:t>
        <a:bodyPr/>
        <a:lstStyle/>
        <a:p>
          <a:endParaRPr lang="en-US"/>
        </a:p>
      </dgm:t>
    </dgm:pt>
    <dgm:pt modelId="{514A68F9-94DA-42FB-B9DE-40BEAA487EA7}" type="pres">
      <dgm:prSet presAssocID="{A1A1DEC0-1C57-4EA0-9CA9-3542C8CEF04B}" presName="Name0" presStyleCnt="0">
        <dgm:presLayoutVars>
          <dgm:dir/>
          <dgm:resizeHandles val="exact"/>
        </dgm:presLayoutVars>
      </dgm:prSet>
      <dgm:spPr/>
    </dgm:pt>
    <dgm:pt modelId="{72AE4F0E-36A2-4588-8AF9-10FFCD8A1674}" type="pres">
      <dgm:prSet presAssocID="{F73601B3-D9B4-4DF1-80EB-55B02AD1D4CC}" presName="node" presStyleLbl="node1" presStyleIdx="0" presStyleCnt="2">
        <dgm:presLayoutVars>
          <dgm:bulletEnabled val="1"/>
        </dgm:presLayoutVars>
      </dgm:prSet>
      <dgm:spPr>
        <a:prstGeom prst="round2SameRect">
          <a:avLst/>
        </a:prstGeom>
      </dgm:spPr>
    </dgm:pt>
    <dgm:pt modelId="{27066FFD-30BB-4011-9043-92AB8D3B807F}" type="pres">
      <dgm:prSet presAssocID="{373C483F-AE64-4083-9D82-EE926ED13652}" presName="sibTrans" presStyleCnt="0"/>
      <dgm:spPr/>
    </dgm:pt>
    <dgm:pt modelId="{62878F03-FB66-430C-AE35-EAF93CD6C66B}" type="pres">
      <dgm:prSet presAssocID="{845D35BD-EBC8-4471-BAC5-0DD7FAC5940D}" presName="node" presStyleLbl="node1" presStyleIdx="1" presStyleCnt="2">
        <dgm:presLayoutVars>
          <dgm:bulletEnabled val="1"/>
        </dgm:presLayoutVars>
      </dgm:prSet>
      <dgm:spPr>
        <a:prstGeom prst="round1Rect">
          <a:avLst/>
        </a:prstGeom>
      </dgm:spPr>
    </dgm:pt>
  </dgm:ptLst>
  <dgm:cxnLst>
    <dgm:cxn modelId="{06A14F1E-14A9-423C-8011-4005A621D04A}" srcId="{A1A1DEC0-1C57-4EA0-9CA9-3542C8CEF04B}" destId="{845D35BD-EBC8-4471-BAC5-0DD7FAC5940D}" srcOrd="1" destOrd="0" parTransId="{E1C191B7-4A32-45F7-9772-1D74616E76AE}" sibTransId="{BB642B18-9679-452D-B035-F5FF46FBDA76}"/>
    <dgm:cxn modelId="{98A3814B-2AD9-48C5-8248-922D4573CDA6}" type="presOf" srcId="{A1A1DEC0-1C57-4EA0-9CA9-3542C8CEF04B}" destId="{514A68F9-94DA-42FB-B9DE-40BEAA487EA7}" srcOrd="0" destOrd="0" presId="urn:microsoft.com/office/officeart/2005/8/layout/hList6"/>
    <dgm:cxn modelId="{3FEAFC86-0C19-4664-9A15-7233596AC248}" type="presOf" srcId="{845D35BD-EBC8-4471-BAC5-0DD7FAC5940D}" destId="{62878F03-FB66-430C-AE35-EAF93CD6C66B}" srcOrd="0" destOrd="0" presId="urn:microsoft.com/office/officeart/2005/8/layout/hList6"/>
    <dgm:cxn modelId="{B57A1ADC-7DF7-4424-B58F-41605208A058}" srcId="{A1A1DEC0-1C57-4EA0-9CA9-3542C8CEF04B}" destId="{F73601B3-D9B4-4DF1-80EB-55B02AD1D4CC}" srcOrd="0" destOrd="0" parTransId="{9F6740F3-6D30-4CB0-8F15-AEFC79C5AA1A}" sibTransId="{373C483F-AE64-4083-9D82-EE926ED13652}"/>
    <dgm:cxn modelId="{A2E9AEE9-8073-4A4D-85BF-C8156798E32C}" type="presOf" srcId="{F73601B3-D9B4-4DF1-80EB-55B02AD1D4CC}" destId="{72AE4F0E-36A2-4588-8AF9-10FFCD8A1674}" srcOrd="0" destOrd="0" presId="urn:microsoft.com/office/officeart/2005/8/layout/hList6"/>
    <dgm:cxn modelId="{1B1B242B-FC54-4FD1-BC40-6A4ECB00E460}" type="presParOf" srcId="{514A68F9-94DA-42FB-B9DE-40BEAA487EA7}" destId="{72AE4F0E-36A2-4588-8AF9-10FFCD8A1674}" srcOrd="0" destOrd="0" presId="urn:microsoft.com/office/officeart/2005/8/layout/hList6"/>
    <dgm:cxn modelId="{C1D63B8F-5563-4814-A783-18F44F4A97BD}" type="presParOf" srcId="{514A68F9-94DA-42FB-B9DE-40BEAA487EA7}" destId="{27066FFD-30BB-4011-9043-92AB8D3B807F}" srcOrd="1" destOrd="0" presId="urn:microsoft.com/office/officeart/2005/8/layout/hList6"/>
    <dgm:cxn modelId="{A907B925-424C-4391-8CAF-4478F9DB17CD}" type="presParOf" srcId="{514A68F9-94DA-42FB-B9DE-40BEAA487EA7}" destId="{62878F03-FB66-430C-AE35-EAF93CD6C66B}"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7104E6-A156-47A8-B3E6-57949C4665AD}"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n-US"/>
        </a:p>
      </dgm:t>
    </dgm:pt>
    <dgm:pt modelId="{FB8BCFDD-4F63-4417-81A5-FC4BBFD586B0}">
      <dgm:prSet custT="1"/>
      <dgm:spPr>
        <a:solidFill>
          <a:schemeClr val="bg1">
            <a:lumMod val="85000"/>
          </a:schemeClr>
        </a:solidFill>
      </dgm:spPr>
      <dgm:t>
        <a:bodyPr/>
        <a:lstStyle/>
        <a:p>
          <a:r>
            <a:rPr lang="en-US" sz="1600" b="0" dirty="0"/>
            <a:t>Expanding the model to other typologies—men who have sex with men (MSM), transgender people, and people who inject drugs (PWID)—and building the model at the national scale would help the national program prioritize high-risk key population members for </a:t>
          </a:r>
          <a:r>
            <a:rPr lang="en-US" sz="1600" b="1" dirty="0"/>
            <a:t>differentiated prevention services</a:t>
          </a:r>
          <a:r>
            <a:rPr lang="en-US" sz="1600" b="0" dirty="0"/>
            <a:t>.</a:t>
          </a:r>
          <a:endParaRPr lang="en-US" sz="1600" dirty="0"/>
        </a:p>
      </dgm:t>
    </dgm:pt>
    <dgm:pt modelId="{E379A748-11C2-45F9-AB7D-AD69A23D9E9D}" type="parTrans" cxnId="{9D783C5A-016C-4FC9-8828-ACC5EBD115EA}">
      <dgm:prSet/>
      <dgm:spPr/>
      <dgm:t>
        <a:bodyPr/>
        <a:lstStyle/>
        <a:p>
          <a:endParaRPr lang="en-US" sz="3600"/>
        </a:p>
      </dgm:t>
    </dgm:pt>
    <dgm:pt modelId="{CD6ABE04-69DD-4C83-AB63-1806EB754795}" type="sibTrans" cxnId="{9D783C5A-016C-4FC9-8828-ACC5EBD115EA}">
      <dgm:prSet/>
      <dgm:spPr/>
      <dgm:t>
        <a:bodyPr/>
        <a:lstStyle/>
        <a:p>
          <a:endParaRPr lang="en-US" sz="3600"/>
        </a:p>
      </dgm:t>
    </dgm:pt>
    <dgm:pt modelId="{C3A46345-9550-4630-BA2B-9A66C11C65C8}">
      <dgm:prSet custT="1"/>
      <dgm:spPr>
        <a:solidFill>
          <a:schemeClr val="accent5"/>
        </a:solidFill>
      </dgm:spPr>
      <dgm:t>
        <a:bodyPr/>
        <a:lstStyle/>
        <a:p>
          <a:r>
            <a:rPr lang="en-US" sz="1600" b="0"/>
            <a:t>Employing this model would increase HIV case detection by focusing on the FSWs who are at increased HIV risk. </a:t>
          </a:r>
          <a:endParaRPr lang="en-US" sz="1600"/>
        </a:p>
      </dgm:t>
    </dgm:pt>
    <dgm:pt modelId="{E7A62F85-31A8-4C82-BCCD-00FD6B53265F}" type="parTrans" cxnId="{92C9E40F-2BC1-4F51-9296-3C95CE03CC5D}">
      <dgm:prSet/>
      <dgm:spPr/>
      <dgm:t>
        <a:bodyPr/>
        <a:lstStyle/>
        <a:p>
          <a:endParaRPr lang="en-US" sz="3600"/>
        </a:p>
      </dgm:t>
    </dgm:pt>
    <dgm:pt modelId="{F0B4E04D-6196-4631-9CB9-82868F49B8D4}" type="sibTrans" cxnId="{92C9E40F-2BC1-4F51-9296-3C95CE03CC5D}">
      <dgm:prSet/>
      <dgm:spPr/>
      <dgm:t>
        <a:bodyPr/>
        <a:lstStyle/>
        <a:p>
          <a:endParaRPr lang="en-US" sz="3600"/>
        </a:p>
      </dgm:t>
    </dgm:pt>
    <dgm:pt modelId="{2F8B0B8D-6D4B-49F1-915F-24A467B4B3B7}">
      <dgm:prSet custT="1"/>
      <dgm:spPr>
        <a:solidFill>
          <a:schemeClr val="bg1">
            <a:lumMod val="75000"/>
          </a:schemeClr>
        </a:solidFill>
      </dgm:spPr>
      <dgm:t>
        <a:bodyPr/>
        <a:lstStyle/>
        <a:p>
          <a:r>
            <a:rPr lang="en-US" sz="1600" b="0" dirty="0"/>
            <a:t>It is recommended to standardize and include the certain variables during the next phase model development. </a:t>
          </a:r>
          <a:endParaRPr lang="en-US" sz="1600" dirty="0"/>
        </a:p>
      </dgm:t>
    </dgm:pt>
    <dgm:pt modelId="{4F37908D-EFB9-4015-BF24-0BEEDB08B142}" type="parTrans" cxnId="{19FE3D34-9507-4D89-AB63-F3D20075B47D}">
      <dgm:prSet/>
      <dgm:spPr/>
      <dgm:t>
        <a:bodyPr/>
        <a:lstStyle/>
        <a:p>
          <a:endParaRPr lang="en-US" sz="3600"/>
        </a:p>
      </dgm:t>
    </dgm:pt>
    <dgm:pt modelId="{91D7E91F-EC89-41E5-85A4-E93B75E42030}" type="sibTrans" cxnId="{19FE3D34-9507-4D89-AB63-F3D20075B47D}">
      <dgm:prSet/>
      <dgm:spPr/>
      <dgm:t>
        <a:bodyPr/>
        <a:lstStyle/>
        <a:p>
          <a:endParaRPr lang="en-US" sz="3600"/>
        </a:p>
      </dgm:t>
    </dgm:pt>
    <dgm:pt modelId="{1126E5D9-27F1-401A-9E74-FB3CBA684899}" type="pres">
      <dgm:prSet presAssocID="{F37104E6-A156-47A8-B3E6-57949C4665AD}" presName="linear" presStyleCnt="0">
        <dgm:presLayoutVars>
          <dgm:animLvl val="lvl"/>
          <dgm:resizeHandles val="exact"/>
        </dgm:presLayoutVars>
      </dgm:prSet>
      <dgm:spPr/>
    </dgm:pt>
    <dgm:pt modelId="{F145AAFA-AEE1-49DC-AEC0-2CABD471AC1C}" type="pres">
      <dgm:prSet presAssocID="{FB8BCFDD-4F63-4417-81A5-FC4BBFD586B0}" presName="parentText" presStyleLbl="node1" presStyleIdx="0" presStyleCnt="3">
        <dgm:presLayoutVars>
          <dgm:chMax val="0"/>
          <dgm:bulletEnabled val="1"/>
        </dgm:presLayoutVars>
      </dgm:prSet>
      <dgm:spPr>
        <a:prstGeom prst="flowChartProcess">
          <a:avLst/>
        </a:prstGeom>
      </dgm:spPr>
    </dgm:pt>
    <dgm:pt modelId="{CD9E8672-F7B6-48AC-A74A-EC6BDA261DC0}" type="pres">
      <dgm:prSet presAssocID="{CD6ABE04-69DD-4C83-AB63-1806EB754795}" presName="spacer" presStyleCnt="0"/>
      <dgm:spPr/>
    </dgm:pt>
    <dgm:pt modelId="{B51C7BF6-10CD-4AE7-80CC-BD580FDC68A4}" type="pres">
      <dgm:prSet presAssocID="{C3A46345-9550-4630-BA2B-9A66C11C65C8}" presName="parentText" presStyleLbl="node1" presStyleIdx="1" presStyleCnt="3">
        <dgm:presLayoutVars>
          <dgm:chMax val="0"/>
          <dgm:bulletEnabled val="1"/>
        </dgm:presLayoutVars>
      </dgm:prSet>
      <dgm:spPr>
        <a:prstGeom prst="flowChartProcess">
          <a:avLst/>
        </a:prstGeom>
      </dgm:spPr>
    </dgm:pt>
    <dgm:pt modelId="{E0D38F0E-286D-464F-A8CF-C0BE20C48206}" type="pres">
      <dgm:prSet presAssocID="{F0B4E04D-6196-4631-9CB9-82868F49B8D4}" presName="spacer" presStyleCnt="0"/>
      <dgm:spPr/>
    </dgm:pt>
    <dgm:pt modelId="{358F9499-8F95-4D07-A9A3-9550B80656D9}" type="pres">
      <dgm:prSet presAssocID="{2F8B0B8D-6D4B-49F1-915F-24A467B4B3B7}" presName="parentText" presStyleLbl="node1" presStyleIdx="2" presStyleCnt="3">
        <dgm:presLayoutVars>
          <dgm:chMax val="0"/>
          <dgm:bulletEnabled val="1"/>
        </dgm:presLayoutVars>
      </dgm:prSet>
      <dgm:spPr>
        <a:prstGeom prst="flowChartProcess">
          <a:avLst/>
        </a:prstGeom>
      </dgm:spPr>
    </dgm:pt>
  </dgm:ptLst>
  <dgm:cxnLst>
    <dgm:cxn modelId="{92C9E40F-2BC1-4F51-9296-3C95CE03CC5D}" srcId="{F37104E6-A156-47A8-B3E6-57949C4665AD}" destId="{C3A46345-9550-4630-BA2B-9A66C11C65C8}" srcOrd="1" destOrd="0" parTransId="{E7A62F85-31A8-4C82-BCCD-00FD6B53265F}" sibTransId="{F0B4E04D-6196-4631-9CB9-82868F49B8D4}"/>
    <dgm:cxn modelId="{FDA5041E-A516-490D-AAA8-E2B269CB8F57}" type="presOf" srcId="{F37104E6-A156-47A8-B3E6-57949C4665AD}" destId="{1126E5D9-27F1-401A-9E74-FB3CBA684899}" srcOrd="0" destOrd="0" presId="urn:microsoft.com/office/officeart/2005/8/layout/vList2"/>
    <dgm:cxn modelId="{D55D5329-1E21-4839-B8E6-D509FFD4B3D6}" type="presOf" srcId="{2F8B0B8D-6D4B-49F1-915F-24A467B4B3B7}" destId="{358F9499-8F95-4D07-A9A3-9550B80656D9}" srcOrd="0" destOrd="0" presId="urn:microsoft.com/office/officeart/2005/8/layout/vList2"/>
    <dgm:cxn modelId="{19FE3D34-9507-4D89-AB63-F3D20075B47D}" srcId="{F37104E6-A156-47A8-B3E6-57949C4665AD}" destId="{2F8B0B8D-6D4B-49F1-915F-24A467B4B3B7}" srcOrd="2" destOrd="0" parTransId="{4F37908D-EFB9-4015-BF24-0BEEDB08B142}" sibTransId="{91D7E91F-EC89-41E5-85A4-E93B75E42030}"/>
    <dgm:cxn modelId="{FC05C564-4B1B-40F0-A017-3F6F978FB916}" type="presOf" srcId="{C3A46345-9550-4630-BA2B-9A66C11C65C8}" destId="{B51C7BF6-10CD-4AE7-80CC-BD580FDC68A4}" srcOrd="0" destOrd="0" presId="urn:microsoft.com/office/officeart/2005/8/layout/vList2"/>
    <dgm:cxn modelId="{9D783C5A-016C-4FC9-8828-ACC5EBD115EA}" srcId="{F37104E6-A156-47A8-B3E6-57949C4665AD}" destId="{FB8BCFDD-4F63-4417-81A5-FC4BBFD586B0}" srcOrd="0" destOrd="0" parTransId="{E379A748-11C2-45F9-AB7D-AD69A23D9E9D}" sibTransId="{CD6ABE04-69DD-4C83-AB63-1806EB754795}"/>
    <dgm:cxn modelId="{354DC3F5-D163-4C6D-9D78-F6860D8C72AA}" type="presOf" srcId="{FB8BCFDD-4F63-4417-81A5-FC4BBFD586B0}" destId="{F145AAFA-AEE1-49DC-AEC0-2CABD471AC1C}" srcOrd="0" destOrd="0" presId="urn:microsoft.com/office/officeart/2005/8/layout/vList2"/>
    <dgm:cxn modelId="{B3CCE446-142B-4217-AD64-4312E7A51752}" type="presParOf" srcId="{1126E5D9-27F1-401A-9E74-FB3CBA684899}" destId="{F145AAFA-AEE1-49DC-AEC0-2CABD471AC1C}" srcOrd="0" destOrd="0" presId="urn:microsoft.com/office/officeart/2005/8/layout/vList2"/>
    <dgm:cxn modelId="{1E8EAADC-9926-4941-BA30-DA4E24B92C16}" type="presParOf" srcId="{1126E5D9-27F1-401A-9E74-FB3CBA684899}" destId="{CD9E8672-F7B6-48AC-A74A-EC6BDA261DC0}" srcOrd="1" destOrd="0" presId="urn:microsoft.com/office/officeart/2005/8/layout/vList2"/>
    <dgm:cxn modelId="{C019F601-517F-443E-915D-0B5557A22492}" type="presParOf" srcId="{1126E5D9-27F1-401A-9E74-FB3CBA684899}" destId="{B51C7BF6-10CD-4AE7-80CC-BD580FDC68A4}" srcOrd="2" destOrd="0" presId="urn:microsoft.com/office/officeart/2005/8/layout/vList2"/>
    <dgm:cxn modelId="{1F94F6AE-4284-4FC4-8E82-E3A328808227}" type="presParOf" srcId="{1126E5D9-27F1-401A-9E74-FB3CBA684899}" destId="{E0D38F0E-286D-464F-A8CF-C0BE20C48206}" srcOrd="3" destOrd="0" presId="urn:microsoft.com/office/officeart/2005/8/layout/vList2"/>
    <dgm:cxn modelId="{E9E9F7ED-818A-4AB9-846D-45D580534C1D}" type="presParOf" srcId="{1126E5D9-27F1-401A-9E74-FB3CBA684899}" destId="{358F9499-8F95-4D07-A9A3-9550B80656D9}" srcOrd="4" destOrd="0" presId="urn:microsoft.com/office/officeart/2005/8/layout/v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23C81F-A178-4C0C-AD15-1D4346DB541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C6102A8-9993-4D80-9FAF-40FE99AAF926}">
      <dgm:prSet phldrT="[Text]" custT="1"/>
      <dgm:spPr>
        <a:solidFill>
          <a:schemeClr val="bg1">
            <a:lumMod val="50000"/>
          </a:schemeClr>
        </a:solidFill>
      </dgm:spPr>
      <dgm:t>
        <a:bodyPr/>
        <a:lstStyle/>
        <a:p>
          <a:r>
            <a:rPr lang="en-US" sz="2800" dirty="0"/>
            <a:t>NEW KP</a:t>
          </a:r>
          <a:endParaRPr lang="en-US" sz="3500" dirty="0"/>
        </a:p>
      </dgm:t>
    </dgm:pt>
    <dgm:pt modelId="{8251A757-DA17-4A81-9558-B5CEFA702ADC}" type="parTrans" cxnId="{F2F144A8-CE8A-4DCD-B282-9FACAEA4551D}">
      <dgm:prSet/>
      <dgm:spPr/>
      <dgm:t>
        <a:bodyPr/>
        <a:lstStyle/>
        <a:p>
          <a:endParaRPr lang="en-US"/>
        </a:p>
      </dgm:t>
    </dgm:pt>
    <dgm:pt modelId="{51E9E033-92C7-4EBD-92C9-BAA028ECBF7A}" type="sibTrans" cxnId="{F2F144A8-CE8A-4DCD-B282-9FACAEA4551D}">
      <dgm:prSet/>
      <dgm:spPr/>
      <dgm:t>
        <a:bodyPr/>
        <a:lstStyle/>
        <a:p>
          <a:endParaRPr lang="en-US"/>
        </a:p>
      </dgm:t>
    </dgm:pt>
    <dgm:pt modelId="{FC4B95D1-5BC7-4B38-8AB9-A99731D19BDF}">
      <dgm:prSet phldrT="[Text]" custT="1"/>
      <dgm:spPr>
        <a:solidFill>
          <a:schemeClr val="tx1">
            <a:lumMod val="65000"/>
            <a:lumOff val="35000"/>
          </a:schemeClr>
        </a:solidFill>
      </dgm:spPr>
      <dgm:t>
        <a:bodyPr anchor="t"/>
        <a:lstStyle/>
        <a:p>
          <a:pPr algn="l">
            <a:buFont typeface="Arial" panose="020B0604020202020204" pitchFamily="34" charset="0"/>
            <a:buNone/>
          </a:pPr>
          <a:r>
            <a:rPr lang="en-US" sz="1400" dirty="0">
              <a:solidFill>
                <a:schemeClr val="bg1"/>
              </a:solidFill>
              <a:latin typeface="Arial Narrow" panose="020B0606020202030204" pitchFamily="34" charset="0"/>
            </a:rPr>
            <a:t>-Intensive BCC</a:t>
          </a:r>
        </a:p>
        <a:p>
          <a:pPr algn="l">
            <a:buFont typeface="Arial" panose="020B0604020202020204" pitchFamily="34" charset="0"/>
            <a:buNone/>
          </a:pPr>
          <a:r>
            <a:rPr lang="en-US" sz="1400" dirty="0">
              <a:solidFill>
                <a:schemeClr val="bg1"/>
              </a:solidFill>
              <a:latin typeface="Arial Narrow" panose="020B0606020202030204" pitchFamily="34" charset="0"/>
            </a:rPr>
            <a:t>-Risk assessment &amp; counselling</a:t>
          </a:r>
        </a:p>
        <a:p>
          <a:pPr algn="l">
            <a:buFont typeface="Arial" panose="020B0604020202020204" pitchFamily="34" charset="0"/>
            <a:buNone/>
          </a:pPr>
          <a:r>
            <a:rPr lang="en-US" sz="1400" dirty="0">
              <a:solidFill>
                <a:schemeClr val="bg1"/>
              </a:solidFill>
              <a:latin typeface="Arial Narrow" panose="020B0606020202030204" pitchFamily="34" charset="0"/>
            </a:rPr>
            <a:t>-Condom need analysis</a:t>
          </a:r>
        </a:p>
        <a:p>
          <a:pPr algn="l">
            <a:buFont typeface="Arial" panose="020B0604020202020204" pitchFamily="34" charset="0"/>
            <a:buNone/>
          </a:pPr>
          <a:r>
            <a:rPr lang="en-US" sz="1400" dirty="0">
              <a:solidFill>
                <a:schemeClr val="bg1"/>
              </a:solidFill>
              <a:latin typeface="Arial Narrow" panose="020B0606020202030204" pitchFamily="34" charset="0"/>
            </a:rPr>
            <a:t>-HIV testing:  immediately</a:t>
          </a:r>
        </a:p>
        <a:p>
          <a:pPr algn="l">
            <a:buFont typeface="Arial" panose="020B0604020202020204" pitchFamily="34" charset="0"/>
            <a:buNone/>
          </a:pPr>
          <a:r>
            <a:rPr lang="en-US" sz="1400" dirty="0">
              <a:solidFill>
                <a:schemeClr val="bg1"/>
              </a:solidFill>
              <a:latin typeface="Arial Narrow" panose="020B0606020202030204" pitchFamily="34" charset="0"/>
            </a:rPr>
            <a:t>-Presumptive treatment</a:t>
          </a:r>
          <a:endParaRPr lang="en-US" sz="1400" dirty="0">
            <a:latin typeface="Arial Narrow" panose="020B0606020202030204" pitchFamily="34" charset="0"/>
          </a:endParaRPr>
        </a:p>
      </dgm:t>
    </dgm:pt>
    <dgm:pt modelId="{C085A269-BC25-4174-8BD1-40B948907396}" type="parTrans" cxnId="{3DF8D71B-BB9E-4B0C-9B20-FFDC6728E929}">
      <dgm:prSet/>
      <dgm:spPr/>
      <dgm:t>
        <a:bodyPr/>
        <a:lstStyle/>
        <a:p>
          <a:endParaRPr lang="en-US"/>
        </a:p>
      </dgm:t>
    </dgm:pt>
    <dgm:pt modelId="{641A722E-63D7-4531-B78A-5B80CBBF4AF8}" type="sibTrans" cxnId="{3DF8D71B-BB9E-4B0C-9B20-FFDC6728E929}">
      <dgm:prSet/>
      <dgm:spPr/>
      <dgm:t>
        <a:bodyPr/>
        <a:lstStyle/>
        <a:p>
          <a:endParaRPr lang="en-US"/>
        </a:p>
      </dgm:t>
    </dgm:pt>
    <dgm:pt modelId="{FBC55A40-836E-4235-A35C-C5D0708E0FB8}">
      <dgm:prSet phldrT="[Text]" custT="1"/>
      <dgm:spPr>
        <a:solidFill>
          <a:srgbClr val="C00000"/>
        </a:solidFill>
        <a:ln>
          <a:noFill/>
        </a:ln>
        <a:effectLst/>
      </dgm:spPr>
      <dgm:t>
        <a:bodyPr/>
        <a:lstStyle/>
        <a:p>
          <a:r>
            <a:rPr lang="en-US" sz="2800" dirty="0">
              <a:solidFill>
                <a:schemeClr val="bg1"/>
              </a:solidFill>
            </a:rPr>
            <a:t>HIGH PRIORITY</a:t>
          </a:r>
          <a:endParaRPr lang="en-US" sz="3500" dirty="0">
            <a:solidFill>
              <a:schemeClr val="bg1"/>
            </a:solidFill>
          </a:endParaRPr>
        </a:p>
      </dgm:t>
    </dgm:pt>
    <dgm:pt modelId="{F9C174B1-4B8F-4A80-9441-4EE234D63A13}" type="parTrans" cxnId="{8EA31AC8-5DB8-4BE9-8D90-17C21ACADD07}">
      <dgm:prSet/>
      <dgm:spPr/>
      <dgm:t>
        <a:bodyPr/>
        <a:lstStyle/>
        <a:p>
          <a:endParaRPr lang="en-US"/>
        </a:p>
      </dgm:t>
    </dgm:pt>
    <dgm:pt modelId="{AEC34286-AEC3-44D6-B40A-675D2BB4640E}" type="sibTrans" cxnId="{8EA31AC8-5DB8-4BE9-8D90-17C21ACADD07}">
      <dgm:prSet/>
      <dgm:spPr/>
      <dgm:t>
        <a:bodyPr/>
        <a:lstStyle/>
        <a:p>
          <a:endParaRPr lang="en-US"/>
        </a:p>
      </dgm:t>
    </dgm:pt>
    <dgm:pt modelId="{86063975-AD34-4FA5-AA73-C62E24975DC1}">
      <dgm:prSet phldrT="[Text]" custT="1"/>
      <dgm:spPr>
        <a:solidFill>
          <a:srgbClr val="FFC000"/>
        </a:solidFill>
      </dgm:spPr>
      <dgm:t>
        <a:bodyPr/>
        <a:lstStyle/>
        <a:p>
          <a:r>
            <a:rPr lang="en-US" sz="2800" dirty="0"/>
            <a:t>MEDIUM PRIORITY</a:t>
          </a:r>
        </a:p>
      </dgm:t>
    </dgm:pt>
    <dgm:pt modelId="{10ECA521-5CF3-4374-B550-33F448261859}" type="parTrans" cxnId="{695B63B8-68D7-45FE-AE82-7DB51759F336}">
      <dgm:prSet/>
      <dgm:spPr/>
      <dgm:t>
        <a:bodyPr/>
        <a:lstStyle/>
        <a:p>
          <a:endParaRPr lang="en-US"/>
        </a:p>
      </dgm:t>
    </dgm:pt>
    <dgm:pt modelId="{0339466A-A0E1-4C47-ABFA-5E11EAE75475}" type="sibTrans" cxnId="{695B63B8-68D7-45FE-AE82-7DB51759F336}">
      <dgm:prSet/>
      <dgm:spPr/>
      <dgm:t>
        <a:bodyPr/>
        <a:lstStyle/>
        <a:p>
          <a:endParaRPr lang="en-US"/>
        </a:p>
      </dgm:t>
    </dgm:pt>
    <dgm:pt modelId="{0925EC7D-13BE-4DF4-A6CE-64DCBFD8213A}">
      <dgm:prSet phldrT="[Text]" custT="1"/>
      <dgm:spPr>
        <a:solidFill>
          <a:srgbClr val="254E22"/>
        </a:solidFill>
      </dgm:spPr>
      <dgm:t>
        <a:bodyPr/>
        <a:lstStyle/>
        <a:p>
          <a:r>
            <a:rPr lang="en-US" sz="2800" dirty="0">
              <a:solidFill>
                <a:schemeClr val="accent6">
                  <a:lumMod val="60000"/>
                  <a:lumOff val="40000"/>
                </a:schemeClr>
              </a:solidFill>
            </a:rPr>
            <a:t>LOW PRIORITY/ STABLE</a:t>
          </a:r>
        </a:p>
      </dgm:t>
    </dgm:pt>
    <dgm:pt modelId="{B6500F6F-497E-4E42-891D-D8EFF1F9179F}" type="parTrans" cxnId="{375EE31A-6EEA-4FCC-A097-B98C9C2DBBB0}">
      <dgm:prSet/>
      <dgm:spPr/>
      <dgm:t>
        <a:bodyPr/>
        <a:lstStyle/>
        <a:p>
          <a:endParaRPr lang="en-US"/>
        </a:p>
      </dgm:t>
    </dgm:pt>
    <dgm:pt modelId="{B21FD5AA-47F5-40C8-AA99-0361EC4AF798}" type="sibTrans" cxnId="{375EE31A-6EEA-4FCC-A097-B98C9C2DBBB0}">
      <dgm:prSet/>
      <dgm:spPr/>
      <dgm:t>
        <a:bodyPr/>
        <a:lstStyle/>
        <a:p>
          <a:endParaRPr lang="en-US"/>
        </a:p>
      </dgm:t>
    </dgm:pt>
    <dgm:pt modelId="{03AFA295-C7EB-4E9A-9D25-915D33DCACA0}">
      <dgm:prSet phldrT="[Text]" custT="1"/>
      <dgm:spPr>
        <a:solidFill>
          <a:srgbClr val="0070C0"/>
        </a:solidFill>
      </dgm:spPr>
      <dgm:t>
        <a:bodyPr/>
        <a:lstStyle/>
        <a:p>
          <a:r>
            <a:rPr lang="en-US" sz="1400" dirty="0">
              <a:solidFill>
                <a:schemeClr val="bg1"/>
              </a:solidFill>
              <a:latin typeface="Arial Narrow" panose="020B0606020202030204" pitchFamily="34" charset="0"/>
            </a:rPr>
            <a:t>Contact: 1 / month</a:t>
          </a:r>
          <a:endParaRPr lang="en-US" sz="1400" dirty="0"/>
        </a:p>
      </dgm:t>
    </dgm:pt>
    <dgm:pt modelId="{A4189C3A-9570-42EF-935A-666CBEAB9079}" type="parTrans" cxnId="{DD57503E-CB46-4E23-BC35-242D98E2629A}">
      <dgm:prSet/>
      <dgm:spPr/>
      <dgm:t>
        <a:bodyPr/>
        <a:lstStyle/>
        <a:p>
          <a:endParaRPr lang="en-US"/>
        </a:p>
      </dgm:t>
    </dgm:pt>
    <dgm:pt modelId="{6FA2F5CB-AC7E-4F26-BD18-2A98264FCCE4}" type="sibTrans" cxnId="{DD57503E-CB46-4E23-BC35-242D98E2629A}">
      <dgm:prSet/>
      <dgm:spPr/>
      <dgm:t>
        <a:bodyPr/>
        <a:lstStyle/>
        <a:p>
          <a:endParaRPr lang="en-US"/>
        </a:p>
      </dgm:t>
    </dgm:pt>
    <dgm:pt modelId="{A448BBBD-87FE-4E50-A05D-CDC6096CCE3D}">
      <dgm:prSet phldrT="[Text]" custT="1"/>
      <dgm:spPr>
        <a:solidFill>
          <a:schemeClr val="accent1"/>
        </a:solidFill>
      </dgm:spPr>
      <dgm:t>
        <a:bodyPr/>
        <a:lstStyle/>
        <a:p>
          <a:r>
            <a:rPr lang="en-US" sz="2800" dirty="0"/>
            <a:t>KPLHIV</a:t>
          </a:r>
        </a:p>
      </dgm:t>
    </dgm:pt>
    <dgm:pt modelId="{22D20785-D4DB-45FC-8727-1660C39FD2AB}" type="parTrans" cxnId="{C3A8617E-BF75-4FB4-BE91-4C36D0C32C95}">
      <dgm:prSet/>
      <dgm:spPr/>
      <dgm:t>
        <a:bodyPr/>
        <a:lstStyle/>
        <a:p>
          <a:endParaRPr lang="en-US"/>
        </a:p>
      </dgm:t>
    </dgm:pt>
    <dgm:pt modelId="{AFA9C6E6-CA12-4927-BF28-8EA73FC01964}" type="sibTrans" cxnId="{C3A8617E-BF75-4FB4-BE91-4C36D0C32C95}">
      <dgm:prSet/>
      <dgm:spPr/>
      <dgm:t>
        <a:bodyPr/>
        <a:lstStyle/>
        <a:p>
          <a:endParaRPr lang="en-US"/>
        </a:p>
      </dgm:t>
    </dgm:pt>
    <dgm:pt modelId="{73A6B6A9-32ED-4B15-9708-0263A9A957AF}">
      <dgm:prSet phldrT="[Text]" custT="1"/>
      <dgm:spPr>
        <a:solidFill>
          <a:srgbClr val="0070C0"/>
        </a:solidFill>
      </dgm:spPr>
      <dgm:t>
        <a:bodyPr/>
        <a:lstStyle/>
        <a:p>
          <a:r>
            <a:rPr lang="en-US" sz="1400" dirty="0">
              <a:solidFill>
                <a:schemeClr val="bg1"/>
              </a:solidFill>
              <a:latin typeface="Arial Narrow" panose="020B0606020202030204" pitchFamily="34" charset="0"/>
            </a:rPr>
            <a:t>Contact: 4 / month</a:t>
          </a:r>
          <a:endParaRPr lang="en-US" sz="1400" dirty="0">
            <a:latin typeface="Arial Narrow" panose="020B0606020202030204" pitchFamily="34" charset="0"/>
          </a:endParaRPr>
        </a:p>
      </dgm:t>
    </dgm:pt>
    <dgm:pt modelId="{85FBB442-B2F7-4623-9DA4-985C599E5B3D}" type="parTrans" cxnId="{C0A30386-138C-4C95-8422-08A714BC0DEE}">
      <dgm:prSet/>
      <dgm:spPr/>
      <dgm:t>
        <a:bodyPr/>
        <a:lstStyle/>
        <a:p>
          <a:endParaRPr lang="en-US"/>
        </a:p>
      </dgm:t>
    </dgm:pt>
    <dgm:pt modelId="{25DC0FDE-3E46-4D05-A300-0DEE91F7754E}" type="sibTrans" cxnId="{C0A30386-138C-4C95-8422-08A714BC0DEE}">
      <dgm:prSet/>
      <dgm:spPr/>
      <dgm:t>
        <a:bodyPr/>
        <a:lstStyle/>
        <a:p>
          <a:endParaRPr lang="en-US"/>
        </a:p>
      </dgm:t>
    </dgm:pt>
    <dgm:pt modelId="{2268A905-087C-40B0-B7C1-9B420C711BC5}">
      <dgm:prSet phldrT="[Text]" custT="1"/>
      <dgm:spPr>
        <a:solidFill>
          <a:srgbClr val="002060"/>
        </a:solidFill>
      </dgm:spPr>
      <dgm:t>
        <a:bodyPr/>
        <a:lstStyle/>
        <a:p>
          <a:r>
            <a:rPr lang="en-US" sz="1400" dirty="0">
              <a:solidFill>
                <a:schemeClr val="bg1"/>
              </a:solidFill>
              <a:latin typeface="Arial Narrow" panose="020B0606020202030204" pitchFamily="34" charset="0"/>
              <a:ea typeface="+mn-ea"/>
              <a:cs typeface="+mn-cs"/>
            </a:rPr>
            <a:t>DIC / Outreach based BCC </a:t>
          </a:r>
          <a:endParaRPr lang="en-US" sz="1400" dirty="0">
            <a:latin typeface="Arial Narrow" panose="020B0606020202030204" pitchFamily="34" charset="0"/>
          </a:endParaRPr>
        </a:p>
      </dgm:t>
    </dgm:pt>
    <dgm:pt modelId="{F7D5E045-8122-40B2-A8B1-9032C3D0202F}" type="parTrans" cxnId="{A0B81C6C-3AC0-4EF2-82E0-D437B2F135F7}">
      <dgm:prSet/>
      <dgm:spPr/>
      <dgm:t>
        <a:bodyPr/>
        <a:lstStyle/>
        <a:p>
          <a:endParaRPr lang="en-US"/>
        </a:p>
      </dgm:t>
    </dgm:pt>
    <dgm:pt modelId="{B5CE4521-FF5E-4D04-8506-1A153A4DFD08}" type="sibTrans" cxnId="{A0B81C6C-3AC0-4EF2-82E0-D437B2F135F7}">
      <dgm:prSet/>
      <dgm:spPr/>
      <dgm:t>
        <a:bodyPr/>
        <a:lstStyle/>
        <a:p>
          <a:endParaRPr lang="en-US"/>
        </a:p>
      </dgm:t>
    </dgm:pt>
    <dgm:pt modelId="{A32B99F7-FD5B-410F-B835-72E55234DD50}">
      <dgm:prSet phldrT="[Text]" custT="1"/>
      <dgm:spPr>
        <a:solidFill>
          <a:srgbClr val="0070C0"/>
        </a:solidFill>
      </dgm:spPr>
      <dgm:t>
        <a:bodyPr/>
        <a:lstStyle/>
        <a:p>
          <a:r>
            <a:rPr lang="en-US" sz="1400" dirty="0">
              <a:solidFill>
                <a:schemeClr val="bg1"/>
              </a:solidFill>
              <a:latin typeface="Arial Narrow" panose="020B0606020202030204" pitchFamily="34" charset="0"/>
            </a:rPr>
            <a:t>Contact: 3 / month</a:t>
          </a:r>
          <a:endParaRPr lang="en-US" sz="1400" dirty="0"/>
        </a:p>
      </dgm:t>
    </dgm:pt>
    <dgm:pt modelId="{6C91BB77-6B71-47E2-B504-DDAC9F79B51D}" type="parTrans" cxnId="{D501809A-9F5A-45F7-A261-B24AFCB5824A}">
      <dgm:prSet/>
      <dgm:spPr/>
      <dgm:t>
        <a:bodyPr/>
        <a:lstStyle/>
        <a:p>
          <a:endParaRPr lang="en-US"/>
        </a:p>
      </dgm:t>
    </dgm:pt>
    <dgm:pt modelId="{784685F3-60B7-4EEF-8932-AAA52D46C99E}" type="sibTrans" cxnId="{D501809A-9F5A-45F7-A261-B24AFCB5824A}">
      <dgm:prSet/>
      <dgm:spPr/>
      <dgm:t>
        <a:bodyPr/>
        <a:lstStyle/>
        <a:p>
          <a:endParaRPr lang="en-US"/>
        </a:p>
      </dgm:t>
    </dgm:pt>
    <dgm:pt modelId="{8252A1F2-8C4C-444A-ACD7-9391E79BE67C}">
      <dgm:prSet phldrT="[Text]" custT="1"/>
      <dgm:spPr>
        <a:solidFill>
          <a:schemeClr val="tx1">
            <a:lumMod val="65000"/>
            <a:lumOff val="35000"/>
          </a:schemeClr>
        </a:solidFill>
      </dgm:spPr>
      <dgm:t>
        <a:bodyPr anchor="t"/>
        <a:lstStyle/>
        <a:p>
          <a:pPr algn="l">
            <a:buFont typeface="Arial" panose="020B0604020202020204" pitchFamily="34" charset="0"/>
            <a:buNone/>
          </a:pPr>
          <a:r>
            <a:rPr lang="en-US" sz="1400" dirty="0">
              <a:solidFill>
                <a:schemeClr val="bg1"/>
              </a:solidFill>
              <a:latin typeface="Arial Narrow" panose="020B0606020202030204" pitchFamily="34" charset="0"/>
            </a:rPr>
            <a:t>-Condom provision</a:t>
          </a:r>
        </a:p>
        <a:p>
          <a:pPr algn="l">
            <a:buFont typeface="Arial" panose="020B0604020202020204" pitchFamily="34" charset="0"/>
            <a:buNone/>
          </a:pPr>
          <a:r>
            <a:rPr lang="en-US" sz="1400" dirty="0">
              <a:solidFill>
                <a:schemeClr val="bg1"/>
              </a:solidFill>
              <a:latin typeface="Arial Narrow" panose="020B0606020202030204" pitchFamily="34" charset="0"/>
            </a:rPr>
            <a:t>-Risk reduction counselling</a:t>
          </a:r>
        </a:p>
        <a:p>
          <a:pPr algn="l">
            <a:buFont typeface="Arial" panose="020B0604020202020204" pitchFamily="34" charset="0"/>
            <a:buNone/>
          </a:pPr>
          <a:r>
            <a:rPr lang="en-US" sz="1400" dirty="0">
              <a:solidFill>
                <a:schemeClr val="bg1"/>
              </a:solidFill>
              <a:latin typeface="Arial Narrow" panose="020B0606020202030204" pitchFamily="34" charset="0"/>
            </a:rPr>
            <a:t>-HIV testing:  Once in 6 months</a:t>
          </a:r>
        </a:p>
        <a:p>
          <a:pPr algn="l">
            <a:buFont typeface="Arial" panose="020B0604020202020204" pitchFamily="34" charset="0"/>
            <a:buNone/>
          </a:pPr>
          <a:r>
            <a:rPr lang="en-US" sz="1400" dirty="0">
              <a:solidFill>
                <a:schemeClr val="bg1"/>
              </a:solidFill>
              <a:latin typeface="Arial Narrow" panose="020B0606020202030204" pitchFamily="34" charset="0"/>
            </a:rPr>
            <a:t>-Partner testing &amp; services</a:t>
          </a:r>
        </a:p>
        <a:p>
          <a:pPr algn="l">
            <a:buFont typeface="Arial" panose="020B0604020202020204" pitchFamily="34" charset="0"/>
            <a:buNone/>
          </a:pPr>
          <a:r>
            <a:rPr lang="en-US" sz="1400" dirty="0">
              <a:solidFill>
                <a:schemeClr val="bg1"/>
              </a:solidFill>
              <a:latin typeface="Arial Narrow" panose="020B0606020202030204" pitchFamily="34" charset="0"/>
            </a:rPr>
            <a:t>-RMC: Quarterly &amp; as when required</a:t>
          </a:r>
          <a:endParaRPr lang="en-US" sz="1400" dirty="0">
            <a:latin typeface="Arial Narrow" panose="020B0606020202030204" pitchFamily="34" charset="0"/>
          </a:endParaRPr>
        </a:p>
      </dgm:t>
    </dgm:pt>
    <dgm:pt modelId="{1C308084-2E74-4D72-9814-0395118B1CEE}" type="parTrans" cxnId="{A3104889-AAED-45B3-BE32-DD8CBFAFAC1B}">
      <dgm:prSet/>
      <dgm:spPr/>
      <dgm:t>
        <a:bodyPr/>
        <a:lstStyle/>
        <a:p>
          <a:endParaRPr lang="en-US"/>
        </a:p>
      </dgm:t>
    </dgm:pt>
    <dgm:pt modelId="{61B0A4C6-CA38-426E-8F8D-1F7B169F8462}" type="sibTrans" cxnId="{A3104889-AAED-45B3-BE32-DD8CBFAFAC1B}">
      <dgm:prSet/>
      <dgm:spPr/>
      <dgm:t>
        <a:bodyPr/>
        <a:lstStyle/>
        <a:p>
          <a:endParaRPr lang="en-US"/>
        </a:p>
      </dgm:t>
    </dgm:pt>
    <dgm:pt modelId="{8EAF4A07-955A-425B-9CBC-21AE1C39221C}">
      <dgm:prSet phldrT="[Text]" custT="1"/>
      <dgm:spPr>
        <a:solidFill>
          <a:srgbClr val="002060"/>
        </a:solidFill>
      </dgm:spPr>
      <dgm:t>
        <a:bodyPr/>
        <a:lstStyle/>
        <a:p>
          <a:pPr algn="ctr"/>
          <a:r>
            <a:rPr lang="en-US" sz="1400" dirty="0">
              <a:solidFill>
                <a:schemeClr val="bg1"/>
              </a:solidFill>
              <a:latin typeface="Arial Narrow" panose="020B0606020202030204" pitchFamily="34" charset="0"/>
              <a:ea typeface="+mn-ea"/>
              <a:cs typeface="+mn-cs"/>
            </a:rPr>
            <a:t>Intensive Intervention at DIC, complemented with outreach</a:t>
          </a:r>
          <a:endParaRPr lang="en-US" sz="1400" dirty="0">
            <a:latin typeface="Arial Narrow" panose="020B0606020202030204" pitchFamily="34" charset="0"/>
          </a:endParaRPr>
        </a:p>
      </dgm:t>
    </dgm:pt>
    <dgm:pt modelId="{E246AEE6-4942-4F7D-811C-4F35B56DBA3E}" type="parTrans" cxnId="{A17F69CD-E3D3-4A1E-B3B2-89E468954583}">
      <dgm:prSet/>
      <dgm:spPr/>
      <dgm:t>
        <a:bodyPr/>
        <a:lstStyle/>
        <a:p>
          <a:endParaRPr lang="en-US"/>
        </a:p>
      </dgm:t>
    </dgm:pt>
    <dgm:pt modelId="{08F93ED7-94EB-463D-8FB8-7A2BF0092511}" type="sibTrans" cxnId="{A17F69CD-E3D3-4A1E-B3B2-89E468954583}">
      <dgm:prSet/>
      <dgm:spPr/>
      <dgm:t>
        <a:bodyPr/>
        <a:lstStyle/>
        <a:p>
          <a:endParaRPr lang="en-US"/>
        </a:p>
      </dgm:t>
    </dgm:pt>
    <dgm:pt modelId="{81B8C948-CA0C-4AF8-9258-DC08ACD702AA}">
      <dgm:prSet phldrT="[Text]" custT="1"/>
      <dgm:spPr>
        <a:solidFill>
          <a:srgbClr val="0070C0"/>
        </a:solidFill>
      </dgm:spPr>
      <dgm:t>
        <a:bodyPr/>
        <a:lstStyle/>
        <a:p>
          <a:r>
            <a:rPr lang="en-US" sz="1400" dirty="0">
              <a:solidFill>
                <a:schemeClr val="bg1"/>
              </a:solidFill>
              <a:latin typeface="Arial Narrow" panose="020B0606020202030204" pitchFamily="34" charset="0"/>
            </a:rPr>
            <a:t>Contact: 2 / month</a:t>
          </a:r>
          <a:endParaRPr lang="en-US" sz="1400" dirty="0"/>
        </a:p>
      </dgm:t>
    </dgm:pt>
    <dgm:pt modelId="{59C4D1B4-D2FE-4B27-94A1-2BCCB21F505C}" type="parTrans" cxnId="{4C1A7794-C9B2-44A7-A467-9C951838B71C}">
      <dgm:prSet/>
      <dgm:spPr/>
      <dgm:t>
        <a:bodyPr/>
        <a:lstStyle/>
        <a:p>
          <a:endParaRPr lang="en-US"/>
        </a:p>
      </dgm:t>
    </dgm:pt>
    <dgm:pt modelId="{4E6E20AE-13D1-48D4-9842-1EDA12BFC4F9}" type="sibTrans" cxnId="{4C1A7794-C9B2-44A7-A467-9C951838B71C}">
      <dgm:prSet/>
      <dgm:spPr/>
      <dgm:t>
        <a:bodyPr/>
        <a:lstStyle/>
        <a:p>
          <a:endParaRPr lang="en-US"/>
        </a:p>
      </dgm:t>
    </dgm:pt>
    <dgm:pt modelId="{B7B5C1D7-DF30-401E-AD26-63C09FF67EB9}">
      <dgm:prSet phldrT="[Text]" custT="1"/>
      <dgm:spPr>
        <a:solidFill>
          <a:schemeClr val="tx1">
            <a:lumMod val="65000"/>
            <a:lumOff val="35000"/>
          </a:schemeClr>
        </a:solidFill>
      </dgm:spPr>
      <dgm:t>
        <a:bodyPr anchor="t"/>
        <a:lstStyle/>
        <a:p>
          <a:pPr algn="l">
            <a:buFont typeface="Arial" panose="020B0604020202020204" pitchFamily="34" charset="0"/>
            <a:buNone/>
          </a:pPr>
          <a:r>
            <a:rPr lang="en-US" sz="1400" dirty="0">
              <a:solidFill>
                <a:schemeClr val="bg1"/>
              </a:solidFill>
              <a:latin typeface="Arial Narrow" panose="020B0606020202030204" pitchFamily="34" charset="0"/>
            </a:rPr>
            <a:t>-Condom provision</a:t>
          </a:r>
        </a:p>
        <a:p>
          <a:pPr algn="l">
            <a:buFont typeface="Arial" panose="020B0604020202020204" pitchFamily="34" charset="0"/>
            <a:buNone/>
          </a:pPr>
          <a:r>
            <a:rPr lang="en-US" sz="1400" dirty="0">
              <a:solidFill>
                <a:schemeClr val="bg1"/>
              </a:solidFill>
              <a:latin typeface="Arial Narrow" panose="020B0606020202030204" pitchFamily="34" charset="0"/>
            </a:rPr>
            <a:t>-Risk reduction counselling</a:t>
          </a:r>
        </a:p>
        <a:p>
          <a:pPr algn="l">
            <a:buFont typeface="Arial" panose="020B0604020202020204" pitchFamily="34" charset="0"/>
            <a:buNone/>
          </a:pPr>
          <a:r>
            <a:rPr lang="en-US" sz="1400" dirty="0">
              <a:solidFill>
                <a:schemeClr val="bg1"/>
              </a:solidFill>
              <a:latin typeface="Arial Narrow" panose="020B0606020202030204" pitchFamily="34" charset="0"/>
            </a:rPr>
            <a:t>-HIV testing:  Once in 6 months</a:t>
          </a:r>
        </a:p>
        <a:p>
          <a:pPr algn="l">
            <a:buFont typeface="Arial" panose="020B0604020202020204" pitchFamily="34" charset="0"/>
            <a:buNone/>
          </a:pPr>
          <a:r>
            <a:rPr lang="en-US" sz="1400" dirty="0">
              <a:solidFill>
                <a:schemeClr val="bg1"/>
              </a:solidFill>
              <a:latin typeface="Arial Narrow" panose="020B0606020202030204" pitchFamily="34" charset="0"/>
            </a:rPr>
            <a:t>-RMC: Quarterly &amp; as when required</a:t>
          </a:r>
        </a:p>
      </dgm:t>
    </dgm:pt>
    <dgm:pt modelId="{248CF947-6DA4-4A92-BD20-695F74DDB169}" type="parTrans" cxnId="{991B2A26-EFD8-4B25-A89E-D43967420E1C}">
      <dgm:prSet/>
      <dgm:spPr/>
      <dgm:t>
        <a:bodyPr/>
        <a:lstStyle/>
        <a:p>
          <a:endParaRPr lang="en-US"/>
        </a:p>
      </dgm:t>
    </dgm:pt>
    <dgm:pt modelId="{A59D46DD-9824-43C2-B6A1-7FE825FC9831}" type="sibTrans" cxnId="{991B2A26-EFD8-4B25-A89E-D43967420E1C}">
      <dgm:prSet/>
      <dgm:spPr/>
      <dgm:t>
        <a:bodyPr/>
        <a:lstStyle/>
        <a:p>
          <a:endParaRPr lang="en-US"/>
        </a:p>
      </dgm:t>
    </dgm:pt>
    <dgm:pt modelId="{C4C50BC0-8E14-48FB-8884-814C1C85B3AD}">
      <dgm:prSet phldrT="[Text]" custT="1"/>
      <dgm:spPr>
        <a:solidFill>
          <a:srgbClr val="002060"/>
        </a:solidFill>
      </dgm:spPr>
      <dgm:t>
        <a:bodyPr/>
        <a:lstStyle/>
        <a:p>
          <a:r>
            <a:rPr lang="en-US" sz="1400" dirty="0">
              <a:solidFill>
                <a:schemeClr val="bg1"/>
              </a:solidFill>
              <a:latin typeface="Arial Narrow" panose="020B0606020202030204" pitchFamily="34" charset="0"/>
              <a:ea typeface="+mn-ea"/>
              <a:cs typeface="+mn-cs"/>
            </a:rPr>
            <a:t>Outreach / DIC  based BCC</a:t>
          </a:r>
          <a:endParaRPr lang="en-US" sz="1400" dirty="0"/>
        </a:p>
      </dgm:t>
    </dgm:pt>
    <dgm:pt modelId="{4E9BA46F-9D5D-4D51-BEB7-D78C28DC9697}" type="parTrans" cxnId="{6803DE62-011F-4222-8FD4-3B11BFC28728}">
      <dgm:prSet/>
      <dgm:spPr/>
      <dgm:t>
        <a:bodyPr/>
        <a:lstStyle/>
        <a:p>
          <a:endParaRPr lang="en-US"/>
        </a:p>
      </dgm:t>
    </dgm:pt>
    <dgm:pt modelId="{EC585968-132E-4227-B467-08EDBCDA99AA}" type="sibTrans" cxnId="{6803DE62-011F-4222-8FD4-3B11BFC28728}">
      <dgm:prSet/>
      <dgm:spPr/>
      <dgm:t>
        <a:bodyPr/>
        <a:lstStyle/>
        <a:p>
          <a:endParaRPr lang="en-US"/>
        </a:p>
      </dgm:t>
    </dgm:pt>
    <dgm:pt modelId="{CBA5DAAB-4434-4998-82BF-448B5569AE92}">
      <dgm:prSet phldrT="[Text]" custT="1"/>
      <dgm:spPr>
        <a:solidFill>
          <a:schemeClr val="tx1">
            <a:lumMod val="65000"/>
            <a:lumOff val="35000"/>
          </a:schemeClr>
        </a:solidFill>
      </dgm:spPr>
      <dgm:t>
        <a:bodyPr anchor="t"/>
        <a:lstStyle/>
        <a:p>
          <a:pPr algn="l">
            <a:buFont typeface="Arial" panose="020B0604020202020204" pitchFamily="34" charset="0"/>
            <a:buNone/>
          </a:pPr>
          <a:r>
            <a:rPr lang="en-US" sz="1400" dirty="0">
              <a:solidFill>
                <a:schemeClr val="bg1"/>
              </a:solidFill>
              <a:latin typeface="Arial Narrow" panose="020B0606020202030204" pitchFamily="34" charset="0"/>
            </a:rPr>
            <a:t>-Condom provision</a:t>
          </a:r>
        </a:p>
        <a:p>
          <a:pPr algn="l">
            <a:buFont typeface="Arial" panose="020B0604020202020204" pitchFamily="34" charset="0"/>
            <a:buNone/>
          </a:pPr>
          <a:r>
            <a:rPr lang="en-US" sz="1400" dirty="0">
              <a:solidFill>
                <a:schemeClr val="bg1"/>
              </a:solidFill>
              <a:latin typeface="Arial Narrow" panose="020B0606020202030204" pitchFamily="34" charset="0"/>
            </a:rPr>
            <a:t>-Motivational counselling (for sustaining BC)</a:t>
          </a:r>
        </a:p>
        <a:p>
          <a:pPr algn="l">
            <a:buFont typeface="Arial" panose="020B0604020202020204" pitchFamily="34" charset="0"/>
            <a:buNone/>
          </a:pPr>
          <a:r>
            <a:rPr lang="en-US" sz="1400" dirty="0">
              <a:solidFill>
                <a:schemeClr val="bg1"/>
              </a:solidFill>
              <a:latin typeface="Arial Narrow" panose="020B0606020202030204" pitchFamily="34" charset="0"/>
            </a:rPr>
            <a:t>-HIV testing:  At least annually</a:t>
          </a:r>
        </a:p>
        <a:p>
          <a:pPr algn="l">
            <a:buFont typeface="Arial" panose="020B0604020202020204" pitchFamily="34" charset="0"/>
            <a:buNone/>
          </a:pPr>
          <a:r>
            <a:rPr lang="en-US" sz="1400" dirty="0">
              <a:solidFill>
                <a:schemeClr val="bg1"/>
              </a:solidFill>
              <a:latin typeface="Arial Narrow" panose="020B0606020202030204" pitchFamily="34" charset="0"/>
            </a:rPr>
            <a:t>-RMC: Quarterly</a:t>
          </a:r>
          <a:endParaRPr lang="en-US" sz="1400" dirty="0">
            <a:latin typeface="Arial Narrow" panose="020B0606020202030204" pitchFamily="34" charset="0"/>
          </a:endParaRPr>
        </a:p>
      </dgm:t>
    </dgm:pt>
    <dgm:pt modelId="{995A98BB-B4AC-46BA-A55A-8612D3F4023C}" type="parTrans" cxnId="{05DC9DB2-9081-4F62-9AAC-F1DA631278C8}">
      <dgm:prSet/>
      <dgm:spPr/>
      <dgm:t>
        <a:bodyPr/>
        <a:lstStyle/>
        <a:p>
          <a:endParaRPr lang="en-US"/>
        </a:p>
      </dgm:t>
    </dgm:pt>
    <dgm:pt modelId="{8A0265CE-386E-4BF6-A47E-4B7E54679A88}" type="sibTrans" cxnId="{05DC9DB2-9081-4F62-9AAC-F1DA631278C8}">
      <dgm:prSet/>
      <dgm:spPr/>
      <dgm:t>
        <a:bodyPr/>
        <a:lstStyle/>
        <a:p>
          <a:endParaRPr lang="en-US"/>
        </a:p>
      </dgm:t>
    </dgm:pt>
    <dgm:pt modelId="{E9386918-E9F6-4C6B-A271-49B0F48A2AF7}">
      <dgm:prSet phldrT="[Text]" custT="1"/>
      <dgm:spPr>
        <a:solidFill>
          <a:srgbClr val="002060"/>
        </a:solidFill>
      </dgm:spPr>
      <dgm:t>
        <a:bodyPr/>
        <a:lstStyle/>
        <a:p>
          <a:r>
            <a:rPr lang="en-US" sz="1400" dirty="0">
              <a:solidFill>
                <a:schemeClr val="bg1"/>
              </a:solidFill>
              <a:latin typeface="Arial Narrow" panose="020B0606020202030204" pitchFamily="34" charset="0"/>
              <a:ea typeface="+mn-ea"/>
              <a:cs typeface="+mn-cs"/>
            </a:rPr>
            <a:t>BCC at the hotspot / using technology</a:t>
          </a:r>
          <a:endParaRPr lang="en-US" sz="1400" dirty="0"/>
        </a:p>
      </dgm:t>
    </dgm:pt>
    <dgm:pt modelId="{46E673FC-9003-4CA0-9A7C-6987740F4AD1}" type="parTrans" cxnId="{995CE0AC-F3D8-436C-B6D4-E662885E747F}">
      <dgm:prSet/>
      <dgm:spPr/>
      <dgm:t>
        <a:bodyPr/>
        <a:lstStyle/>
        <a:p>
          <a:endParaRPr lang="en-US"/>
        </a:p>
      </dgm:t>
    </dgm:pt>
    <dgm:pt modelId="{A9CDB0C6-9808-4DA5-961E-B93858A500A5}" type="sibTrans" cxnId="{995CE0AC-F3D8-436C-B6D4-E662885E747F}">
      <dgm:prSet/>
      <dgm:spPr/>
      <dgm:t>
        <a:bodyPr/>
        <a:lstStyle/>
        <a:p>
          <a:endParaRPr lang="en-US"/>
        </a:p>
      </dgm:t>
    </dgm:pt>
    <dgm:pt modelId="{616EBC9C-0AD9-474A-8C84-4381E4314C3E}">
      <dgm:prSet phldrT="[Text]" custT="1"/>
      <dgm:spPr>
        <a:solidFill>
          <a:schemeClr val="tx1">
            <a:lumMod val="65000"/>
            <a:lumOff val="35000"/>
          </a:schemeClr>
        </a:solidFill>
      </dgm:spPr>
      <dgm:t>
        <a:bodyPr anchor="t"/>
        <a:lstStyle/>
        <a:p>
          <a:pPr algn="l">
            <a:buFont typeface="Arial" panose="020B0604020202020204" pitchFamily="34" charset="0"/>
            <a:buNone/>
          </a:pPr>
          <a:r>
            <a:rPr lang="en-IN" sz="1200" dirty="0">
              <a:solidFill>
                <a:schemeClr val="bg1"/>
              </a:solidFill>
            </a:rPr>
            <a:t>-Linkages to ART: Priority</a:t>
          </a:r>
        </a:p>
        <a:p>
          <a:pPr algn="l">
            <a:buFont typeface="Arial" panose="020B0604020202020204" pitchFamily="34" charset="0"/>
            <a:buChar char="•"/>
          </a:pPr>
          <a:r>
            <a:rPr lang="en-IN" sz="1200" dirty="0">
              <a:solidFill>
                <a:schemeClr val="bg1"/>
              </a:solidFill>
            </a:rPr>
            <a:t>-ART initiation: Priority</a:t>
          </a:r>
        </a:p>
        <a:p>
          <a:pPr algn="l">
            <a:buFont typeface="Arial" panose="020B0604020202020204" pitchFamily="34" charset="0"/>
            <a:buChar char="•"/>
          </a:pPr>
          <a:r>
            <a:rPr lang="en-IN" sz="1200" dirty="0">
              <a:solidFill>
                <a:schemeClr val="bg1"/>
              </a:solidFill>
            </a:rPr>
            <a:t>-Adherence support: monthly</a:t>
          </a:r>
        </a:p>
        <a:p>
          <a:pPr algn="l">
            <a:buFont typeface="Arial" panose="020B0604020202020204" pitchFamily="34" charset="0"/>
            <a:buChar char="•"/>
          </a:pPr>
          <a:r>
            <a:rPr lang="en-IN" sz="1200" dirty="0">
              <a:solidFill>
                <a:schemeClr val="bg1"/>
              </a:solidFill>
            </a:rPr>
            <a:t>-Tracking LFU: priority</a:t>
          </a:r>
        </a:p>
        <a:p>
          <a:pPr algn="l">
            <a:buFont typeface="Arial" panose="020B0604020202020204" pitchFamily="34" charset="0"/>
            <a:buChar char="•"/>
          </a:pPr>
          <a:r>
            <a:rPr lang="en-IN" sz="1200" dirty="0">
              <a:solidFill>
                <a:schemeClr val="bg1"/>
              </a:solidFill>
            </a:rPr>
            <a:t>-Mobilizing for CD4/VL testing: 6 monthly / annually </a:t>
          </a:r>
        </a:p>
        <a:p>
          <a:pPr algn="l">
            <a:buFont typeface="Arial" panose="020B0604020202020204" pitchFamily="34" charset="0"/>
            <a:buChar char="•"/>
          </a:pPr>
          <a:r>
            <a:rPr lang="en-IN" sz="1200" dirty="0">
              <a:solidFill>
                <a:schemeClr val="bg1"/>
              </a:solidFill>
            </a:rPr>
            <a:t>-Index testing</a:t>
          </a:r>
        </a:p>
        <a:p>
          <a:pPr algn="l">
            <a:buFont typeface="Arial" panose="020B0604020202020204" pitchFamily="34" charset="0"/>
            <a:buChar char="•"/>
          </a:pPr>
          <a:r>
            <a:rPr lang="en-IN" sz="1200" dirty="0">
              <a:solidFill>
                <a:schemeClr val="bg1"/>
              </a:solidFill>
            </a:rPr>
            <a:t>-PHDP: monthly</a:t>
          </a:r>
        </a:p>
        <a:p>
          <a:pPr algn="l">
            <a:buFont typeface="Arial" panose="020B0604020202020204" pitchFamily="34" charset="0"/>
            <a:buChar char="•"/>
          </a:pPr>
          <a:r>
            <a:rPr lang="en-IN" sz="1200" dirty="0">
              <a:solidFill>
                <a:schemeClr val="bg1"/>
              </a:solidFill>
            </a:rPr>
            <a:t>-Referral to other health services : need based</a:t>
          </a:r>
        </a:p>
        <a:p>
          <a:pPr algn="l">
            <a:buFont typeface="Arial" panose="020B0604020202020204" pitchFamily="34" charset="0"/>
            <a:buChar char="•"/>
          </a:pPr>
          <a:r>
            <a:rPr lang="en-IN" sz="1200" dirty="0">
              <a:solidFill>
                <a:schemeClr val="bg1"/>
              </a:solidFill>
            </a:rPr>
            <a:t>-Linking with social protection : need based</a:t>
          </a:r>
        </a:p>
        <a:p>
          <a:pPr algn="l">
            <a:buFont typeface="Arial" panose="020B0604020202020204" pitchFamily="34" charset="0"/>
            <a:buChar char="•"/>
          </a:pPr>
          <a:r>
            <a:rPr lang="en-IN" sz="1200" dirty="0">
              <a:solidFill>
                <a:schemeClr val="bg1"/>
              </a:solidFill>
            </a:rPr>
            <a:t>-Other prevention services</a:t>
          </a:r>
        </a:p>
        <a:p>
          <a:pPr algn="l">
            <a:buFont typeface="Arial" panose="020B0604020202020204" pitchFamily="34" charset="0"/>
            <a:buChar char="•"/>
          </a:pPr>
          <a:endParaRPr lang="en-IN" sz="1200" dirty="0">
            <a:solidFill>
              <a:schemeClr val="bg1"/>
            </a:solidFill>
          </a:endParaRPr>
        </a:p>
      </dgm:t>
    </dgm:pt>
    <dgm:pt modelId="{24E522AF-00CB-4202-9D29-14454539C2B7}" type="parTrans" cxnId="{1F0EE112-D1DC-457E-BC26-A437F32BDD0B}">
      <dgm:prSet/>
      <dgm:spPr/>
      <dgm:t>
        <a:bodyPr/>
        <a:lstStyle/>
        <a:p>
          <a:endParaRPr lang="en-US"/>
        </a:p>
      </dgm:t>
    </dgm:pt>
    <dgm:pt modelId="{836327E3-5416-4653-8419-BD1CA6352D7C}" type="sibTrans" cxnId="{1F0EE112-D1DC-457E-BC26-A437F32BDD0B}">
      <dgm:prSet/>
      <dgm:spPr/>
      <dgm:t>
        <a:bodyPr/>
        <a:lstStyle/>
        <a:p>
          <a:endParaRPr lang="en-US"/>
        </a:p>
      </dgm:t>
    </dgm:pt>
    <dgm:pt modelId="{C2BC1397-705F-432F-8750-46D90627534E}" type="pres">
      <dgm:prSet presAssocID="{4E23C81F-A178-4C0C-AD15-1D4346DB5415}" presName="theList" presStyleCnt="0">
        <dgm:presLayoutVars>
          <dgm:dir/>
          <dgm:animLvl val="lvl"/>
          <dgm:resizeHandles val="exact"/>
        </dgm:presLayoutVars>
      </dgm:prSet>
      <dgm:spPr/>
    </dgm:pt>
    <dgm:pt modelId="{A0EA17D1-7643-45E8-81CE-34717EBBCDDC}" type="pres">
      <dgm:prSet presAssocID="{CC6102A8-9993-4D80-9FAF-40FE99AAF926}" presName="compNode" presStyleCnt="0"/>
      <dgm:spPr/>
    </dgm:pt>
    <dgm:pt modelId="{B19C41CF-3283-4D4A-BEFC-792EA78B5974}" type="pres">
      <dgm:prSet presAssocID="{CC6102A8-9993-4D80-9FAF-40FE99AAF926}" presName="aNode" presStyleLbl="bgShp" presStyleIdx="0" presStyleCnt="5" custScaleX="100001"/>
      <dgm:spPr>
        <a:prstGeom prst="rect">
          <a:avLst/>
        </a:prstGeom>
      </dgm:spPr>
    </dgm:pt>
    <dgm:pt modelId="{636F7232-4F7E-4899-A0C5-520AA821E2E8}" type="pres">
      <dgm:prSet presAssocID="{CC6102A8-9993-4D80-9FAF-40FE99AAF926}" presName="textNode" presStyleLbl="bgShp" presStyleIdx="0" presStyleCnt="5"/>
      <dgm:spPr>
        <a:prstGeom prst="rect">
          <a:avLst/>
        </a:prstGeom>
      </dgm:spPr>
    </dgm:pt>
    <dgm:pt modelId="{1D433D27-6562-48E1-90FF-B7B772C2C464}" type="pres">
      <dgm:prSet presAssocID="{CC6102A8-9993-4D80-9FAF-40FE99AAF926}" presName="compChildNode" presStyleCnt="0"/>
      <dgm:spPr/>
    </dgm:pt>
    <dgm:pt modelId="{060BD166-0172-46AB-8915-6A5F3CD2DABE}" type="pres">
      <dgm:prSet presAssocID="{CC6102A8-9993-4D80-9FAF-40FE99AAF926}" presName="theInnerList" presStyleCnt="0"/>
      <dgm:spPr/>
    </dgm:pt>
    <dgm:pt modelId="{ECC8F69F-BEBD-48B3-90E7-A089875B30E6}" type="pres">
      <dgm:prSet presAssocID="{73A6B6A9-32ED-4B15-9708-0263A9A957AF}" presName="childNode" presStyleLbl="node1" presStyleIdx="0" presStyleCnt="13" custScaleX="103942" custScaleY="86081" custLinFactY="-21344" custLinFactNeighborY="-100000">
        <dgm:presLayoutVars>
          <dgm:bulletEnabled val="1"/>
        </dgm:presLayoutVars>
      </dgm:prSet>
      <dgm:spPr>
        <a:prstGeom prst="rect">
          <a:avLst/>
        </a:prstGeom>
      </dgm:spPr>
    </dgm:pt>
    <dgm:pt modelId="{2101C743-4A14-4692-92E4-010C56FB09F5}" type="pres">
      <dgm:prSet presAssocID="{73A6B6A9-32ED-4B15-9708-0263A9A957AF}" presName="aSpace2" presStyleCnt="0"/>
      <dgm:spPr/>
    </dgm:pt>
    <dgm:pt modelId="{3E8686FA-B4F0-413F-8FA2-88E67DBD2FC0}" type="pres">
      <dgm:prSet presAssocID="{FC4B95D1-5BC7-4B38-8AB9-A99731D19BDF}" presName="childNode" presStyleLbl="node1" presStyleIdx="1" presStyleCnt="13" custScaleX="103942" custScaleY="629219" custLinFactY="-4766" custLinFactNeighborY="-100000">
        <dgm:presLayoutVars>
          <dgm:bulletEnabled val="1"/>
        </dgm:presLayoutVars>
      </dgm:prSet>
      <dgm:spPr>
        <a:prstGeom prst="rect">
          <a:avLst/>
        </a:prstGeom>
      </dgm:spPr>
    </dgm:pt>
    <dgm:pt modelId="{5B7A07E8-1C36-47AE-B0A3-1825B42356E7}" type="pres">
      <dgm:prSet presAssocID="{FC4B95D1-5BC7-4B38-8AB9-A99731D19BDF}" presName="aSpace2" presStyleCnt="0"/>
      <dgm:spPr/>
    </dgm:pt>
    <dgm:pt modelId="{2A33CC1F-553A-418A-A05C-B7C89F9DB9AB}" type="pres">
      <dgm:prSet presAssocID="{2268A905-087C-40B0-B7C1-9B420C711BC5}" presName="childNode" presStyleLbl="node1" presStyleIdx="2" presStyleCnt="13" custScaleX="103942" custScaleY="138521" custLinFactY="2837" custLinFactNeighborX="-483" custLinFactNeighborY="100000">
        <dgm:presLayoutVars>
          <dgm:bulletEnabled val="1"/>
        </dgm:presLayoutVars>
      </dgm:prSet>
      <dgm:spPr>
        <a:prstGeom prst="rect">
          <a:avLst/>
        </a:prstGeom>
      </dgm:spPr>
    </dgm:pt>
    <dgm:pt modelId="{6DF3E79F-2AAA-4AE3-B603-C1C1A5FC88C9}" type="pres">
      <dgm:prSet presAssocID="{CC6102A8-9993-4D80-9FAF-40FE99AAF926}" presName="aSpace" presStyleCnt="0"/>
      <dgm:spPr/>
    </dgm:pt>
    <dgm:pt modelId="{4E5E4718-7CC5-423D-A94B-22C29FF6D28A}" type="pres">
      <dgm:prSet presAssocID="{FBC55A40-836E-4235-A35C-C5D0708E0FB8}" presName="compNode" presStyleCnt="0"/>
      <dgm:spPr/>
    </dgm:pt>
    <dgm:pt modelId="{F599B526-A3C1-4BF5-B7BA-83A11C85765A}" type="pres">
      <dgm:prSet presAssocID="{FBC55A40-836E-4235-A35C-C5D0708E0FB8}" presName="aNode" presStyleLbl="bgShp" presStyleIdx="1" presStyleCnt="5"/>
      <dgm:spPr>
        <a:prstGeom prst="rect">
          <a:avLst/>
        </a:prstGeom>
      </dgm:spPr>
    </dgm:pt>
    <dgm:pt modelId="{63DD7F53-6575-4D86-B890-5BE95FFB7421}" type="pres">
      <dgm:prSet presAssocID="{FBC55A40-836E-4235-A35C-C5D0708E0FB8}" presName="textNode" presStyleLbl="bgShp" presStyleIdx="1" presStyleCnt="5"/>
      <dgm:spPr>
        <a:prstGeom prst="rect">
          <a:avLst/>
        </a:prstGeom>
      </dgm:spPr>
    </dgm:pt>
    <dgm:pt modelId="{52C0A143-BD34-4176-A89E-29B916918717}" type="pres">
      <dgm:prSet presAssocID="{FBC55A40-836E-4235-A35C-C5D0708E0FB8}" presName="compChildNode" presStyleCnt="0"/>
      <dgm:spPr/>
    </dgm:pt>
    <dgm:pt modelId="{058EB9BA-F9F8-47F3-841B-F259F333BCC1}" type="pres">
      <dgm:prSet presAssocID="{FBC55A40-836E-4235-A35C-C5D0708E0FB8}" presName="theInnerList" presStyleCnt="0"/>
      <dgm:spPr/>
    </dgm:pt>
    <dgm:pt modelId="{3B547A3F-AD16-43FC-90DE-C0227EA9E524}" type="pres">
      <dgm:prSet presAssocID="{A32B99F7-FD5B-410F-B835-72E55234DD50}" presName="childNode" presStyleLbl="node1" presStyleIdx="3" presStyleCnt="13" custScaleX="103942" custScaleY="147408" custLinFactY="-48585" custLinFactNeighborY="-100000">
        <dgm:presLayoutVars>
          <dgm:bulletEnabled val="1"/>
        </dgm:presLayoutVars>
      </dgm:prSet>
      <dgm:spPr>
        <a:prstGeom prst="rect">
          <a:avLst/>
        </a:prstGeom>
      </dgm:spPr>
    </dgm:pt>
    <dgm:pt modelId="{99744FA3-E81E-48A3-92BE-34737FD00C4A}" type="pres">
      <dgm:prSet presAssocID="{A32B99F7-FD5B-410F-B835-72E55234DD50}" presName="aSpace2" presStyleCnt="0"/>
      <dgm:spPr/>
    </dgm:pt>
    <dgm:pt modelId="{CF5F70DD-C1E9-43C6-BBC8-9DD2C7518704}" type="pres">
      <dgm:prSet presAssocID="{8252A1F2-8C4C-444A-ACD7-9391E79BE67C}" presName="childNode" presStyleLbl="node1" presStyleIdx="4" presStyleCnt="13" custScaleX="103942" custScaleY="1124820" custLinFactY="-4766" custLinFactNeighborY="-100000">
        <dgm:presLayoutVars>
          <dgm:bulletEnabled val="1"/>
        </dgm:presLayoutVars>
      </dgm:prSet>
      <dgm:spPr>
        <a:prstGeom prst="rect">
          <a:avLst/>
        </a:prstGeom>
      </dgm:spPr>
    </dgm:pt>
    <dgm:pt modelId="{8C6D0A3F-9496-4D1E-B0A7-54F6A9E558ED}" type="pres">
      <dgm:prSet presAssocID="{8252A1F2-8C4C-444A-ACD7-9391E79BE67C}" presName="aSpace2" presStyleCnt="0"/>
      <dgm:spPr/>
    </dgm:pt>
    <dgm:pt modelId="{60E031AA-6CC4-410F-A1FF-09F0391EF26C}" type="pres">
      <dgm:prSet presAssocID="{8EAF4A07-955A-425B-9CBC-21AE1C39221C}" presName="childNode" presStyleLbl="node1" presStyleIdx="5" presStyleCnt="13" custScaleX="103942" custScaleY="277815" custLinFactY="12612" custLinFactNeighborY="100000">
        <dgm:presLayoutVars>
          <dgm:bulletEnabled val="1"/>
        </dgm:presLayoutVars>
      </dgm:prSet>
      <dgm:spPr>
        <a:prstGeom prst="rect">
          <a:avLst/>
        </a:prstGeom>
      </dgm:spPr>
    </dgm:pt>
    <dgm:pt modelId="{14628CE4-FBE4-4DC2-88B2-354C3C944C0C}" type="pres">
      <dgm:prSet presAssocID="{FBC55A40-836E-4235-A35C-C5D0708E0FB8}" presName="aSpace" presStyleCnt="0"/>
      <dgm:spPr/>
    </dgm:pt>
    <dgm:pt modelId="{FB734CCC-F362-4DBA-8A72-FF2257B3275D}" type="pres">
      <dgm:prSet presAssocID="{86063975-AD34-4FA5-AA73-C62E24975DC1}" presName="compNode" presStyleCnt="0"/>
      <dgm:spPr/>
    </dgm:pt>
    <dgm:pt modelId="{C5CFD955-7139-47C1-B28D-598017A40C31}" type="pres">
      <dgm:prSet presAssocID="{86063975-AD34-4FA5-AA73-C62E24975DC1}" presName="aNode" presStyleLbl="bgShp" presStyleIdx="2" presStyleCnt="5"/>
      <dgm:spPr>
        <a:prstGeom prst="rect">
          <a:avLst/>
        </a:prstGeom>
      </dgm:spPr>
    </dgm:pt>
    <dgm:pt modelId="{E1B1321F-7FAA-4E1F-8B81-FA37F4FCADC7}" type="pres">
      <dgm:prSet presAssocID="{86063975-AD34-4FA5-AA73-C62E24975DC1}" presName="textNode" presStyleLbl="bgShp" presStyleIdx="2" presStyleCnt="5"/>
      <dgm:spPr>
        <a:prstGeom prst="rect">
          <a:avLst/>
        </a:prstGeom>
      </dgm:spPr>
    </dgm:pt>
    <dgm:pt modelId="{8B135A35-CD19-4D30-8006-55F8154DE8EA}" type="pres">
      <dgm:prSet presAssocID="{86063975-AD34-4FA5-AA73-C62E24975DC1}" presName="compChildNode" presStyleCnt="0"/>
      <dgm:spPr/>
    </dgm:pt>
    <dgm:pt modelId="{C074E5F3-2047-4D06-9BD5-8F2620C7022B}" type="pres">
      <dgm:prSet presAssocID="{86063975-AD34-4FA5-AA73-C62E24975DC1}" presName="theInnerList" presStyleCnt="0"/>
      <dgm:spPr/>
    </dgm:pt>
    <dgm:pt modelId="{5CE71380-A618-4CAB-AAD6-243F64A80072}" type="pres">
      <dgm:prSet presAssocID="{81B8C948-CA0C-4AF8-9258-DC08ACD702AA}" presName="childNode" presStyleLbl="node1" presStyleIdx="6" presStyleCnt="13" custScaleX="103942" custScaleY="86550" custLinFactY="-21853" custLinFactNeighborX="-2450" custLinFactNeighborY="-100000">
        <dgm:presLayoutVars>
          <dgm:bulletEnabled val="1"/>
        </dgm:presLayoutVars>
      </dgm:prSet>
      <dgm:spPr>
        <a:prstGeom prst="rect">
          <a:avLst/>
        </a:prstGeom>
      </dgm:spPr>
    </dgm:pt>
    <dgm:pt modelId="{17FF19F9-4368-49CE-9E26-939F93FE05CF}" type="pres">
      <dgm:prSet presAssocID="{81B8C948-CA0C-4AF8-9258-DC08ACD702AA}" presName="aSpace2" presStyleCnt="0"/>
      <dgm:spPr/>
    </dgm:pt>
    <dgm:pt modelId="{C51E75DF-5B41-4B4D-8515-D44FBF5582AD}" type="pres">
      <dgm:prSet presAssocID="{B7B5C1D7-DF30-401E-AD26-63C09FF67EB9}" presName="childNode" presStyleLbl="node1" presStyleIdx="7" presStyleCnt="13" custScaleX="103942" custScaleY="635688" custLinFactY="-5502" custLinFactNeighborY="-100000">
        <dgm:presLayoutVars>
          <dgm:bulletEnabled val="1"/>
        </dgm:presLayoutVars>
      </dgm:prSet>
      <dgm:spPr>
        <a:prstGeom prst="rect">
          <a:avLst/>
        </a:prstGeom>
      </dgm:spPr>
    </dgm:pt>
    <dgm:pt modelId="{83B7ECA6-A6D7-4C63-9406-2F95B2F2372D}" type="pres">
      <dgm:prSet presAssocID="{B7B5C1D7-DF30-401E-AD26-63C09FF67EB9}" presName="aSpace2" presStyleCnt="0"/>
      <dgm:spPr/>
    </dgm:pt>
    <dgm:pt modelId="{03715DC1-F726-4551-89CD-6060B22BBC5F}" type="pres">
      <dgm:prSet presAssocID="{C4C50BC0-8E14-48FB-8884-814C1C85B3AD}" presName="childNode" presStyleLbl="node1" presStyleIdx="8" presStyleCnt="13" custScaleX="103942" custScaleY="138521" custLinFactY="2174" custLinFactNeighborY="100000">
        <dgm:presLayoutVars>
          <dgm:bulletEnabled val="1"/>
        </dgm:presLayoutVars>
      </dgm:prSet>
      <dgm:spPr>
        <a:prstGeom prst="rect">
          <a:avLst/>
        </a:prstGeom>
      </dgm:spPr>
    </dgm:pt>
    <dgm:pt modelId="{B5A218B7-633B-451B-862C-1506FD7261EC}" type="pres">
      <dgm:prSet presAssocID="{86063975-AD34-4FA5-AA73-C62E24975DC1}" presName="aSpace" presStyleCnt="0"/>
      <dgm:spPr/>
    </dgm:pt>
    <dgm:pt modelId="{6EFAE3F9-D579-42A7-BA5A-935ADC5BE7CC}" type="pres">
      <dgm:prSet presAssocID="{0925EC7D-13BE-4DF4-A6CE-64DCBFD8213A}" presName="compNode" presStyleCnt="0"/>
      <dgm:spPr/>
    </dgm:pt>
    <dgm:pt modelId="{8CD68D03-F732-41FA-8D89-52DB26F1737A}" type="pres">
      <dgm:prSet presAssocID="{0925EC7D-13BE-4DF4-A6CE-64DCBFD8213A}" presName="aNode" presStyleLbl="bgShp" presStyleIdx="3" presStyleCnt="5" custLinFactNeighborX="1201"/>
      <dgm:spPr>
        <a:prstGeom prst="rect">
          <a:avLst/>
        </a:prstGeom>
      </dgm:spPr>
    </dgm:pt>
    <dgm:pt modelId="{323061CA-B447-4485-818F-96D686E6125A}" type="pres">
      <dgm:prSet presAssocID="{0925EC7D-13BE-4DF4-A6CE-64DCBFD8213A}" presName="textNode" presStyleLbl="bgShp" presStyleIdx="3" presStyleCnt="5"/>
      <dgm:spPr>
        <a:prstGeom prst="rect">
          <a:avLst/>
        </a:prstGeom>
      </dgm:spPr>
    </dgm:pt>
    <dgm:pt modelId="{361D0AC8-219C-4843-890D-DB2D9D68C8D1}" type="pres">
      <dgm:prSet presAssocID="{0925EC7D-13BE-4DF4-A6CE-64DCBFD8213A}" presName="compChildNode" presStyleCnt="0"/>
      <dgm:spPr/>
    </dgm:pt>
    <dgm:pt modelId="{3B10DF73-608C-4CCB-A530-3CDBF95ABC20}" type="pres">
      <dgm:prSet presAssocID="{0925EC7D-13BE-4DF4-A6CE-64DCBFD8213A}" presName="theInnerList" presStyleCnt="0"/>
      <dgm:spPr/>
    </dgm:pt>
    <dgm:pt modelId="{BB2EA3AA-55C2-40DB-9A4B-A5588AFB7277}" type="pres">
      <dgm:prSet presAssocID="{03AFA295-C7EB-4E9A-9D25-915D33DCACA0}" presName="childNode" presStyleLbl="node1" presStyleIdx="9" presStyleCnt="13" custScaleX="103942" custScaleY="74815" custLinFactY="-16588" custLinFactNeighborY="-100000">
        <dgm:presLayoutVars>
          <dgm:bulletEnabled val="1"/>
        </dgm:presLayoutVars>
      </dgm:prSet>
      <dgm:spPr>
        <a:prstGeom prst="rect">
          <a:avLst/>
        </a:prstGeom>
      </dgm:spPr>
    </dgm:pt>
    <dgm:pt modelId="{2FE8FE98-D92A-49CE-A275-90B1181D535C}" type="pres">
      <dgm:prSet presAssocID="{03AFA295-C7EB-4E9A-9D25-915D33DCACA0}" presName="aSpace2" presStyleCnt="0"/>
      <dgm:spPr/>
    </dgm:pt>
    <dgm:pt modelId="{DB9B3EE6-8ECF-47DD-8F8A-C6533EED7DD7}" type="pres">
      <dgm:prSet presAssocID="{CBA5DAAB-4434-4998-82BF-448B5569AE92}" presName="childNode" presStyleLbl="node1" presStyleIdx="10" presStyleCnt="13" custScaleX="103942" custScaleY="601297" custLinFactNeighborY="-84622">
        <dgm:presLayoutVars>
          <dgm:bulletEnabled val="1"/>
        </dgm:presLayoutVars>
      </dgm:prSet>
      <dgm:spPr>
        <a:prstGeom prst="rect">
          <a:avLst/>
        </a:prstGeom>
      </dgm:spPr>
    </dgm:pt>
    <dgm:pt modelId="{C51707E0-C13D-4F76-9198-F2EF75F2552D}" type="pres">
      <dgm:prSet presAssocID="{CBA5DAAB-4434-4998-82BF-448B5569AE92}" presName="aSpace2" presStyleCnt="0"/>
      <dgm:spPr/>
    </dgm:pt>
    <dgm:pt modelId="{1EAA8AE0-79B0-4447-B6D2-6D37D9E271BA}" type="pres">
      <dgm:prSet presAssocID="{E9386918-E9F6-4C6B-A271-49B0F48A2AF7}" presName="childNode" presStyleLbl="node1" presStyleIdx="11" presStyleCnt="13" custScaleX="103942" custScaleY="138521" custLinFactY="8142" custLinFactNeighborY="100000">
        <dgm:presLayoutVars>
          <dgm:bulletEnabled val="1"/>
        </dgm:presLayoutVars>
      </dgm:prSet>
      <dgm:spPr>
        <a:prstGeom prst="rect">
          <a:avLst/>
        </a:prstGeom>
      </dgm:spPr>
    </dgm:pt>
    <dgm:pt modelId="{E237387B-860C-446D-9B91-7FDF154E824E}" type="pres">
      <dgm:prSet presAssocID="{0925EC7D-13BE-4DF4-A6CE-64DCBFD8213A}" presName="aSpace" presStyleCnt="0"/>
      <dgm:spPr/>
    </dgm:pt>
    <dgm:pt modelId="{CCC7C7C5-4D46-402D-9CBA-0A9103058A07}" type="pres">
      <dgm:prSet presAssocID="{A448BBBD-87FE-4E50-A05D-CDC6096CCE3D}" presName="compNode" presStyleCnt="0"/>
      <dgm:spPr/>
    </dgm:pt>
    <dgm:pt modelId="{EE7B390D-499C-43A8-BF88-560EEDD0778A}" type="pres">
      <dgm:prSet presAssocID="{A448BBBD-87FE-4E50-A05D-CDC6096CCE3D}" presName="aNode" presStyleLbl="bgShp" presStyleIdx="4" presStyleCnt="5"/>
      <dgm:spPr>
        <a:prstGeom prst="rect">
          <a:avLst/>
        </a:prstGeom>
      </dgm:spPr>
    </dgm:pt>
    <dgm:pt modelId="{A60F28B6-5027-4F88-A3E9-93521B1B9DD4}" type="pres">
      <dgm:prSet presAssocID="{A448BBBD-87FE-4E50-A05D-CDC6096CCE3D}" presName="textNode" presStyleLbl="bgShp" presStyleIdx="4" presStyleCnt="5"/>
      <dgm:spPr>
        <a:prstGeom prst="rect">
          <a:avLst/>
        </a:prstGeom>
      </dgm:spPr>
    </dgm:pt>
    <dgm:pt modelId="{89967185-26E0-4A0A-BF75-3515ECF35B0B}" type="pres">
      <dgm:prSet presAssocID="{A448BBBD-87FE-4E50-A05D-CDC6096CCE3D}" presName="compChildNode" presStyleCnt="0"/>
      <dgm:spPr/>
    </dgm:pt>
    <dgm:pt modelId="{35C46FB4-0DD3-46D5-B73C-DCA25BC0212F}" type="pres">
      <dgm:prSet presAssocID="{A448BBBD-87FE-4E50-A05D-CDC6096CCE3D}" presName="theInnerList" presStyleCnt="0"/>
      <dgm:spPr/>
    </dgm:pt>
    <dgm:pt modelId="{6582EBCA-9EBC-4642-B027-E99DC1675F62}" type="pres">
      <dgm:prSet presAssocID="{616EBC9C-0AD9-474A-8C84-4381E4314C3E}" presName="childNode" presStyleLbl="node1" presStyleIdx="12" presStyleCnt="13" custScaleX="127205" custScaleY="103860" custLinFactNeighborX="114" custLinFactNeighborY="-4019">
        <dgm:presLayoutVars>
          <dgm:bulletEnabled val="1"/>
        </dgm:presLayoutVars>
      </dgm:prSet>
      <dgm:spPr>
        <a:prstGeom prst="rect">
          <a:avLst/>
        </a:prstGeom>
      </dgm:spPr>
    </dgm:pt>
  </dgm:ptLst>
  <dgm:cxnLst>
    <dgm:cxn modelId="{9B2E3E0E-98A1-48F9-8CCF-3610B15C96BF}" type="presOf" srcId="{CC6102A8-9993-4D80-9FAF-40FE99AAF926}" destId="{636F7232-4F7E-4899-A0C5-520AA821E2E8}" srcOrd="1" destOrd="0" presId="urn:microsoft.com/office/officeart/2005/8/layout/lProcess2"/>
    <dgm:cxn modelId="{1F0EE112-D1DC-457E-BC26-A437F32BDD0B}" srcId="{A448BBBD-87FE-4E50-A05D-CDC6096CCE3D}" destId="{616EBC9C-0AD9-474A-8C84-4381E4314C3E}" srcOrd="0" destOrd="0" parTransId="{24E522AF-00CB-4202-9D29-14454539C2B7}" sibTransId="{836327E3-5416-4653-8419-BD1CA6352D7C}"/>
    <dgm:cxn modelId="{35CBE815-5FBC-4561-80B9-15F0DF8CEBA0}" type="presOf" srcId="{86063975-AD34-4FA5-AA73-C62E24975DC1}" destId="{C5CFD955-7139-47C1-B28D-598017A40C31}" srcOrd="0" destOrd="0" presId="urn:microsoft.com/office/officeart/2005/8/layout/lProcess2"/>
    <dgm:cxn modelId="{082BF216-3456-4A46-BC90-1380F4EB1DF6}" type="presOf" srcId="{03AFA295-C7EB-4E9A-9D25-915D33DCACA0}" destId="{BB2EA3AA-55C2-40DB-9A4B-A5588AFB7277}" srcOrd="0" destOrd="0" presId="urn:microsoft.com/office/officeart/2005/8/layout/lProcess2"/>
    <dgm:cxn modelId="{375EE31A-6EEA-4FCC-A097-B98C9C2DBBB0}" srcId="{4E23C81F-A178-4C0C-AD15-1D4346DB5415}" destId="{0925EC7D-13BE-4DF4-A6CE-64DCBFD8213A}" srcOrd="3" destOrd="0" parTransId="{B6500F6F-497E-4E42-891D-D8EFF1F9179F}" sibTransId="{B21FD5AA-47F5-40C8-AA99-0361EC4AF798}"/>
    <dgm:cxn modelId="{2ACC661B-BCE4-495E-95EF-1206200AFA4F}" type="presOf" srcId="{A32B99F7-FD5B-410F-B835-72E55234DD50}" destId="{3B547A3F-AD16-43FC-90DE-C0227EA9E524}" srcOrd="0" destOrd="0" presId="urn:microsoft.com/office/officeart/2005/8/layout/lProcess2"/>
    <dgm:cxn modelId="{3DF8D71B-BB9E-4B0C-9B20-FFDC6728E929}" srcId="{CC6102A8-9993-4D80-9FAF-40FE99AAF926}" destId="{FC4B95D1-5BC7-4B38-8AB9-A99731D19BDF}" srcOrd="1" destOrd="0" parTransId="{C085A269-BC25-4174-8BD1-40B948907396}" sibTransId="{641A722E-63D7-4531-B78A-5B80CBBF4AF8}"/>
    <dgm:cxn modelId="{991B2A26-EFD8-4B25-A89E-D43967420E1C}" srcId="{86063975-AD34-4FA5-AA73-C62E24975DC1}" destId="{B7B5C1D7-DF30-401E-AD26-63C09FF67EB9}" srcOrd="1" destOrd="0" parTransId="{248CF947-6DA4-4A92-BD20-695F74DDB169}" sibTransId="{A59D46DD-9824-43C2-B6A1-7FE825FC9831}"/>
    <dgm:cxn modelId="{1BC60731-F875-40E4-A271-4E25C1389A74}" type="presOf" srcId="{4E23C81F-A178-4C0C-AD15-1D4346DB5415}" destId="{C2BC1397-705F-432F-8750-46D90627534E}" srcOrd="0" destOrd="0" presId="urn:microsoft.com/office/officeart/2005/8/layout/lProcess2"/>
    <dgm:cxn modelId="{F9039034-91A2-4817-B494-2E826A3BF73F}" type="presOf" srcId="{81B8C948-CA0C-4AF8-9258-DC08ACD702AA}" destId="{5CE71380-A618-4CAB-AAD6-243F64A80072}" srcOrd="0" destOrd="0" presId="urn:microsoft.com/office/officeart/2005/8/layout/lProcess2"/>
    <dgm:cxn modelId="{DD57503E-CB46-4E23-BC35-242D98E2629A}" srcId="{0925EC7D-13BE-4DF4-A6CE-64DCBFD8213A}" destId="{03AFA295-C7EB-4E9A-9D25-915D33DCACA0}" srcOrd="0" destOrd="0" parTransId="{A4189C3A-9570-42EF-935A-666CBEAB9079}" sibTransId="{6FA2F5CB-AC7E-4F26-BD18-2A98264FCCE4}"/>
    <dgm:cxn modelId="{5D077D5C-ADC9-4648-9DA7-10811AD36EB6}" type="presOf" srcId="{8252A1F2-8C4C-444A-ACD7-9391E79BE67C}" destId="{CF5F70DD-C1E9-43C6-BBC8-9DD2C7518704}" srcOrd="0" destOrd="0" presId="urn:microsoft.com/office/officeart/2005/8/layout/lProcess2"/>
    <dgm:cxn modelId="{EC336B60-3252-4E25-B9E6-9DD22D10D4F1}" type="presOf" srcId="{B7B5C1D7-DF30-401E-AD26-63C09FF67EB9}" destId="{C51E75DF-5B41-4B4D-8515-D44FBF5582AD}" srcOrd="0" destOrd="0" presId="urn:microsoft.com/office/officeart/2005/8/layout/lProcess2"/>
    <dgm:cxn modelId="{AC812562-3D12-4B5D-895B-E59645F97424}" type="presOf" srcId="{FC4B95D1-5BC7-4B38-8AB9-A99731D19BDF}" destId="{3E8686FA-B4F0-413F-8FA2-88E67DBD2FC0}" srcOrd="0" destOrd="0" presId="urn:microsoft.com/office/officeart/2005/8/layout/lProcess2"/>
    <dgm:cxn modelId="{6803DE62-011F-4222-8FD4-3B11BFC28728}" srcId="{86063975-AD34-4FA5-AA73-C62E24975DC1}" destId="{C4C50BC0-8E14-48FB-8884-814C1C85B3AD}" srcOrd="2" destOrd="0" parTransId="{4E9BA46F-9D5D-4D51-BEB7-D78C28DC9697}" sibTransId="{EC585968-132E-4227-B467-08EDBCDA99AA}"/>
    <dgm:cxn modelId="{F12AA367-9B38-4E64-976B-AEF76CBE4D2D}" type="presOf" srcId="{A448BBBD-87FE-4E50-A05D-CDC6096CCE3D}" destId="{A60F28B6-5027-4F88-A3E9-93521B1B9DD4}" srcOrd="1" destOrd="0" presId="urn:microsoft.com/office/officeart/2005/8/layout/lProcess2"/>
    <dgm:cxn modelId="{012B9B68-D185-426E-8117-52B711AEBB35}" type="presOf" srcId="{73A6B6A9-32ED-4B15-9708-0263A9A957AF}" destId="{ECC8F69F-BEBD-48B3-90E7-A089875B30E6}" srcOrd="0" destOrd="0" presId="urn:microsoft.com/office/officeart/2005/8/layout/lProcess2"/>
    <dgm:cxn modelId="{A0B81C6C-3AC0-4EF2-82E0-D437B2F135F7}" srcId="{CC6102A8-9993-4D80-9FAF-40FE99AAF926}" destId="{2268A905-087C-40B0-B7C1-9B420C711BC5}" srcOrd="2" destOrd="0" parTransId="{F7D5E045-8122-40B2-A8B1-9032C3D0202F}" sibTransId="{B5CE4521-FF5E-4D04-8506-1A153A4DFD08}"/>
    <dgm:cxn modelId="{9F54874D-02A6-4869-8F42-E871DF4C2B95}" type="presOf" srcId="{E9386918-E9F6-4C6B-A271-49B0F48A2AF7}" destId="{1EAA8AE0-79B0-4447-B6D2-6D37D9E271BA}" srcOrd="0" destOrd="0" presId="urn:microsoft.com/office/officeart/2005/8/layout/lProcess2"/>
    <dgm:cxn modelId="{7370076F-2448-4171-B67C-F075120329C5}" type="presOf" srcId="{0925EC7D-13BE-4DF4-A6CE-64DCBFD8213A}" destId="{323061CA-B447-4485-818F-96D686E6125A}" srcOrd="1" destOrd="0" presId="urn:microsoft.com/office/officeart/2005/8/layout/lProcess2"/>
    <dgm:cxn modelId="{AA473A4F-7BC3-41EC-B5FC-04944523E348}" type="presOf" srcId="{616EBC9C-0AD9-474A-8C84-4381E4314C3E}" destId="{6582EBCA-9EBC-4642-B027-E99DC1675F62}" srcOrd="0" destOrd="0" presId="urn:microsoft.com/office/officeart/2005/8/layout/lProcess2"/>
    <dgm:cxn modelId="{1EA04874-6CDD-49B7-9F28-E8DA8FFA9C1A}" type="presOf" srcId="{CC6102A8-9993-4D80-9FAF-40FE99AAF926}" destId="{B19C41CF-3283-4D4A-BEFC-792EA78B5974}" srcOrd="0" destOrd="0" presId="urn:microsoft.com/office/officeart/2005/8/layout/lProcess2"/>
    <dgm:cxn modelId="{B5F34E7C-2329-4AB2-9B56-FCE459671EF5}" type="presOf" srcId="{0925EC7D-13BE-4DF4-A6CE-64DCBFD8213A}" destId="{8CD68D03-F732-41FA-8D89-52DB26F1737A}" srcOrd="0" destOrd="0" presId="urn:microsoft.com/office/officeart/2005/8/layout/lProcess2"/>
    <dgm:cxn modelId="{C3A8617E-BF75-4FB4-BE91-4C36D0C32C95}" srcId="{4E23C81F-A178-4C0C-AD15-1D4346DB5415}" destId="{A448BBBD-87FE-4E50-A05D-CDC6096CCE3D}" srcOrd="4" destOrd="0" parTransId="{22D20785-D4DB-45FC-8727-1660C39FD2AB}" sibTransId="{AFA9C6E6-CA12-4927-BF28-8EA73FC01964}"/>
    <dgm:cxn modelId="{77703D81-07B6-4F03-B762-44F072E76FF8}" type="presOf" srcId="{FBC55A40-836E-4235-A35C-C5D0708E0FB8}" destId="{63DD7F53-6575-4D86-B890-5BE95FFB7421}" srcOrd="1" destOrd="0" presId="urn:microsoft.com/office/officeart/2005/8/layout/lProcess2"/>
    <dgm:cxn modelId="{C0A30386-138C-4C95-8422-08A714BC0DEE}" srcId="{CC6102A8-9993-4D80-9FAF-40FE99AAF926}" destId="{73A6B6A9-32ED-4B15-9708-0263A9A957AF}" srcOrd="0" destOrd="0" parTransId="{85FBB442-B2F7-4623-9DA4-985C599E5B3D}" sibTransId="{25DC0FDE-3E46-4D05-A300-0DEE91F7754E}"/>
    <dgm:cxn modelId="{69451987-4DC1-498F-A0E7-0CF2C1A9C7FE}" type="presOf" srcId="{86063975-AD34-4FA5-AA73-C62E24975DC1}" destId="{E1B1321F-7FAA-4E1F-8B81-FA37F4FCADC7}" srcOrd="1" destOrd="0" presId="urn:microsoft.com/office/officeart/2005/8/layout/lProcess2"/>
    <dgm:cxn modelId="{A3104889-AAED-45B3-BE32-DD8CBFAFAC1B}" srcId="{FBC55A40-836E-4235-A35C-C5D0708E0FB8}" destId="{8252A1F2-8C4C-444A-ACD7-9391E79BE67C}" srcOrd="1" destOrd="0" parTransId="{1C308084-2E74-4D72-9814-0395118B1CEE}" sibTransId="{61B0A4C6-CA38-426E-8F8D-1F7B169F8462}"/>
    <dgm:cxn modelId="{23E42A93-672F-4AE0-AA39-7F37297B93D0}" type="presOf" srcId="{C4C50BC0-8E14-48FB-8884-814C1C85B3AD}" destId="{03715DC1-F726-4551-89CD-6060B22BBC5F}" srcOrd="0" destOrd="0" presId="urn:microsoft.com/office/officeart/2005/8/layout/lProcess2"/>
    <dgm:cxn modelId="{4C1A7794-C9B2-44A7-A467-9C951838B71C}" srcId="{86063975-AD34-4FA5-AA73-C62E24975DC1}" destId="{81B8C948-CA0C-4AF8-9258-DC08ACD702AA}" srcOrd="0" destOrd="0" parTransId="{59C4D1B4-D2FE-4B27-94A1-2BCCB21F505C}" sibTransId="{4E6E20AE-13D1-48D4-9842-1EDA12BFC4F9}"/>
    <dgm:cxn modelId="{D501809A-9F5A-45F7-A261-B24AFCB5824A}" srcId="{FBC55A40-836E-4235-A35C-C5D0708E0FB8}" destId="{A32B99F7-FD5B-410F-B835-72E55234DD50}" srcOrd="0" destOrd="0" parTransId="{6C91BB77-6B71-47E2-B504-DDAC9F79B51D}" sibTransId="{784685F3-60B7-4EEF-8932-AAA52D46C99E}"/>
    <dgm:cxn modelId="{E5A4159F-8874-4897-AA34-8DCD9F7F6F54}" type="presOf" srcId="{8EAF4A07-955A-425B-9CBC-21AE1C39221C}" destId="{60E031AA-6CC4-410F-A1FF-09F0391EF26C}" srcOrd="0" destOrd="0" presId="urn:microsoft.com/office/officeart/2005/8/layout/lProcess2"/>
    <dgm:cxn modelId="{152038A4-0E7C-41C3-A153-C86A8C47A28E}" type="presOf" srcId="{2268A905-087C-40B0-B7C1-9B420C711BC5}" destId="{2A33CC1F-553A-418A-A05C-B7C89F9DB9AB}" srcOrd="0" destOrd="0" presId="urn:microsoft.com/office/officeart/2005/8/layout/lProcess2"/>
    <dgm:cxn modelId="{F2F144A8-CE8A-4DCD-B282-9FACAEA4551D}" srcId="{4E23C81F-A178-4C0C-AD15-1D4346DB5415}" destId="{CC6102A8-9993-4D80-9FAF-40FE99AAF926}" srcOrd="0" destOrd="0" parTransId="{8251A757-DA17-4A81-9558-B5CEFA702ADC}" sibTransId="{51E9E033-92C7-4EBD-92C9-BAA028ECBF7A}"/>
    <dgm:cxn modelId="{995CE0AC-F3D8-436C-B6D4-E662885E747F}" srcId="{0925EC7D-13BE-4DF4-A6CE-64DCBFD8213A}" destId="{E9386918-E9F6-4C6B-A271-49B0F48A2AF7}" srcOrd="2" destOrd="0" parTransId="{46E673FC-9003-4CA0-9A7C-6987740F4AD1}" sibTransId="{A9CDB0C6-9808-4DA5-961E-B93858A500A5}"/>
    <dgm:cxn modelId="{05DC9DB2-9081-4F62-9AAC-F1DA631278C8}" srcId="{0925EC7D-13BE-4DF4-A6CE-64DCBFD8213A}" destId="{CBA5DAAB-4434-4998-82BF-448B5569AE92}" srcOrd="1" destOrd="0" parTransId="{995A98BB-B4AC-46BA-A55A-8612D3F4023C}" sibTransId="{8A0265CE-386E-4BF6-A47E-4B7E54679A88}"/>
    <dgm:cxn modelId="{695B63B8-68D7-45FE-AE82-7DB51759F336}" srcId="{4E23C81F-A178-4C0C-AD15-1D4346DB5415}" destId="{86063975-AD34-4FA5-AA73-C62E24975DC1}" srcOrd="2" destOrd="0" parTransId="{10ECA521-5CF3-4374-B550-33F448261859}" sibTransId="{0339466A-A0E1-4C47-ABFA-5E11EAE75475}"/>
    <dgm:cxn modelId="{11ED05C4-D0A2-4847-A04D-4F219DA1005D}" type="presOf" srcId="{A448BBBD-87FE-4E50-A05D-CDC6096CCE3D}" destId="{EE7B390D-499C-43A8-BF88-560EEDD0778A}" srcOrd="0" destOrd="0" presId="urn:microsoft.com/office/officeart/2005/8/layout/lProcess2"/>
    <dgm:cxn modelId="{38512FC6-57B7-48CF-B503-95895FA8B24E}" type="presOf" srcId="{FBC55A40-836E-4235-A35C-C5D0708E0FB8}" destId="{F599B526-A3C1-4BF5-B7BA-83A11C85765A}" srcOrd="0" destOrd="0" presId="urn:microsoft.com/office/officeart/2005/8/layout/lProcess2"/>
    <dgm:cxn modelId="{8EA31AC8-5DB8-4BE9-8D90-17C21ACADD07}" srcId="{4E23C81F-A178-4C0C-AD15-1D4346DB5415}" destId="{FBC55A40-836E-4235-A35C-C5D0708E0FB8}" srcOrd="1" destOrd="0" parTransId="{F9C174B1-4B8F-4A80-9441-4EE234D63A13}" sibTransId="{AEC34286-AEC3-44D6-B40A-675D2BB4640E}"/>
    <dgm:cxn modelId="{A17F69CD-E3D3-4A1E-B3B2-89E468954583}" srcId="{FBC55A40-836E-4235-A35C-C5D0708E0FB8}" destId="{8EAF4A07-955A-425B-9CBC-21AE1C39221C}" srcOrd="2" destOrd="0" parTransId="{E246AEE6-4942-4F7D-811C-4F35B56DBA3E}" sibTransId="{08F93ED7-94EB-463D-8FB8-7A2BF0092511}"/>
    <dgm:cxn modelId="{19C779F4-D9F6-4744-B5EB-9F912EAF2B80}" type="presOf" srcId="{CBA5DAAB-4434-4998-82BF-448B5569AE92}" destId="{DB9B3EE6-8ECF-47DD-8F8A-C6533EED7DD7}" srcOrd="0" destOrd="0" presId="urn:microsoft.com/office/officeart/2005/8/layout/lProcess2"/>
    <dgm:cxn modelId="{CE5A54B4-F3F9-42FC-B63E-42CE7A4DF242}" type="presParOf" srcId="{C2BC1397-705F-432F-8750-46D90627534E}" destId="{A0EA17D1-7643-45E8-81CE-34717EBBCDDC}" srcOrd="0" destOrd="0" presId="urn:microsoft.com/office/officeart/2005/8/layout/lProcess2"/>
    <dgm:cxn modelId="{04AAAED2-C1BA-4AD2-8A17-F7E7575A0804}" type="presParOf" srcId="{A0EA17D1-7643-45E8-81CE-34717EBBCDDC}" destId="{B19C41CF-3283-4D4A-BEFC-792EA78B5974}" srcOrd="0" destOrd="0" presId="urn:microsoft.com/office/officeart/2005/8/layout/lProcess2"/>
    <dgm:cxn modelId="{478A9A52-D06D-4CA0-87AB-758C1A4A8202}" type="presParOf" srcId="{A0EA17D1-7643-45E8-81CE-34717EBBCDDC}" destId="{636F7232-4F7E-4899-A0C5-520AA821E2E8}" srcOrd="1" destOrd="0" presId="urn:microsoft.com/office/officeart/2005/8/layout/lProcess2"/>
    <dgm:cxn modelId="{02B2533F-EE23-4CA5-A32B-DA9E1DF7E220}" type="presParOf" srcId="{A0EA17D1-7643-45E8-81CE-34717EBBCDDC}" destId="{1D433D27-6562-48E1-90FF-B7B772C2C464}" srcOrd="2" destOrd="0" presId="urn:microsoft.com/office/officeart/2005/8/layout/lProcess2"/>
    <dgm:cxn modelId="{B59865E3-55DA-4209-AAED-E8B608879AD0}" type="presParOf" srcId="{1D433D27-6562-48E1-90FF-B7B772C2C464}" destId="{060BD166-0172-46AB-8915-6A5F3CD2DABE}" srcOrd="0" destOrd="0" presId="urn:microsoft.com/office/officeart/2005/8/layout/lProcess2"/>
    <dgm:cxn modelId="{F79F04B7-1B7E-40BF-B99C-58F1221CCC4C}" type="presParOf" srcId="{060BD166-0172-46AB-8915-6A5F3CD2DABE}" destId="{ECC8F69F-BEBD-48B3-90E7-A089875B30E6}" srcOrd="0" destOrd="0" presId="urn:microsoft.com/office/officeart/2005/8/layout/lProcess2"/>
    <dgm:cxn modelId="{2362FAAD-2FA3-4564-9EC0-EF5FCF31BB15}" type="presParOf" srcId="{060BD166-0172-46AB-8915-6A5F3CD2DABE}" destId="{2101C743-4A14-4692-92E4-010C56FB09F5}" srcOrd="1" destOrd="0" presId="urn:microsoft.com/office/officeart/2005/8/layout/lProcess2"/>
    <dgm:cxn modelId="{2FD162B6-F8BC-4038-8CC0-FD66CB61E22A}" type="presParOf" srcId="{060BD166-0172-46AB-8915-6A5F3CD2DABE}" destId="{3E8686FA-B4F0-413F-8FA2-88E67DBD2FC0}" srcOrd="2" destOrd="0" presId="urn:microsoft.com/office/officeart/2005/8/layout/lProcess2"/>
    <dgm:cxn modelId="{46961C65-F5E0-43C6-8B9E-32EE120F7B64}" type="presParOf" srcId="{060BD166-0172-46AB-8915-6A5F3CD2DABE}" destId="{5B7A07E8-1C36-47AE-B0A3-1825B42356E7}" srcOrd="3" destOrd="0" presId="urn:microsoft.com/office/officeart/2005/8/layout/lProcess2"/>
    <dgm:cxn modelId="{9BFF4D36-14E3-4FFE-9F40-211BB3076B0F}" type="presParOf" srcId="{060BD166-0172-46AB-8915-6A5F3CD2DABE}" destId="{2A33CC1F-553A-418A-A05C-B7C89F9DB9AB}" srcOrd="4" destOrd="0" presId="urn:microsoft.com/office/officeart/2005/8/layout/lProcess2"/>
    <dgm:cxn modelId="{CF270EB0-BED5-42A6-AD2D-D7D21C900FC7}" type="presParOf" srcId="{C2BC1397-705F-432F-8750-46D90627534E}" destId="{6DF3E79F-2AAA-4AE3-B603-C1C1A5FC88C9}" srcOrd="1" destOrd="0" presId="urn:microsoft.com/office/officeart/2005/8/layout/lProcess2"/>
    <dgm:cxn modelId="{FDE9738D-17DE-459E-89DB-EBA3FAAE1448}" type="presParOf" srcId="{C2BC1397-705F-432F-8750-46D90627534E}" destId="{4E5E4718-7CC5-423D-A94B-22C29FF6D28A}" srcOrd="2" destOrd="0" presId="urn:microsoft.com/office/officeart/2005/8/layout/lProcess2"/>
    <dgm:cxn modelId="{22F42AD1-265A-4772-8EE9-3280A6813EC1}" type="presParOf" srcId="{4E5E4718-7CC5-423D-A94B-22C29FF6D28A}" destId="{F599B526-A3C1-4BF5-B7BA-83A11C85765A}" srcOrd="0" destOrd="0" presId="urn:microsoft.com/office/officeart/2005/8/layout/lProcess2"/>
    <dgm:cxn modelId="{2E036171-767E-4BFC-B89E-4379BF7220D6}" type="presParOf" srcId="{4E5E4718-7CC5-423D-A94B-22C29FF6D28A}" destId="{63DD7F53-6575-4D86-B890-5BE95FFB7421}" srcOrd="1" destOrd="0" presId="urn:microsoft.com/office/officeart/2005/8/layout/lProcess2"/>
    <dgm:cxn modelId="{E841230E-D0E4-4476-ACA1-CDD4099358BA}" type="presParOf" srcId="{4E5E4718-7CC5-423D-A94B-22C29FF6D28A}" destId="{52C0A143-BD34-4176-A89E-29B916918717}" srcOrd="2" destOrd="0" presId="urn:microsoft.com/office/officeart/2005/8/layout/lProcess2"/>
    <dgm:cxn modelId="{0C520519-E499-438C-AC96-B11A39B524EE}" type="presParOf" srcId="{52C0A143-BD34-4176-A89E-29B916918717}" destId="{058EB9BA-F9F8-47F3-841B-F259F333BCC1}" srcOrd="0" destOrd="0" presId="urn:microsoft.com/office/officeart/2005/8/layout/lProcess2"/>
    <dgm:cxn modelId="{E9B14AA6-F3B4-4BE8-9879-4943108D17AE}" type="presParOf" srcId="{058EB9BA-F9F8-47F3-841B-F259F333BCC1}" destId="{3B547A3F-AD16-43FC-90DE-C0227EA9E524}" srcOrd="0" destOrd="0" presId="urn:microsoft.com/office/officeart/2005/8/layout/lProcess2"/>
    <dgm:cxn modelId="{CE611CDA-36B1-4AB8-9C24-A8F77CF01E1B}" type="presParOf" srcId="{058EB9BA-F9F8-47F3-841B-F259F333BCC1}" destId="{99744FA3-E81E-48A3-92BE-34737FD00C4A}" srcOrd="1" destOrd="0" presId="urn:microsoft.com/office/officeart/2005/8/layout/lProcess2"/>
    <dgm:cxn modelId="{B555B8C5-5AA0-4797-AF89-E7144DA253DF}" type="presParOf" srcId="{058EB9BA-F9F8-47F3-841B-F259F333BCC1}" destId="{CF5F70DD-C1E9-43C6-BBC8-9DD2C7518704}" srcOrd="2" destOrd="0" presId="urn:microsoft.com/office/officeart/2005/8/layout/lProcess2"/>
    <dgm:cxn modelId="{F14FDEB5-3FCB-42B2-BC8D-E0884DE71C49}" type="presParOf" srcId="{058EB9BA-F9F8-47F3-841B-F259F333BCC1}" destId="{8C6D0A3F-9496-4D1E-B0A7-54F6A9E558ED}" srcOrd="3" destOrd="0" presId="urn:microsoft.com/office/officeart/2005/8/layout/lProcess2"/>
    <dgm:cxn modelId="{186364EF-C714-44EC-964B-0C94539E09D1}" type="presParOf" srcId="{058EB9BA-F9F8-47F3-841B-F259F333BCC1}" destId="{60E031AA-6CC4-410F-A1FF-09F0391EF26C}" srcOrd="4" destOrd="0" presId="urn:microsoft.com/office/officeart/2005/8/layout/lProcess2"/>
    <dgm:cxn modelId="{F746F497-7F0D-4E30-8F12-A1334414A2E5}" type="presParOf" srcId="{C2BC1397-705F-432F-8750-46D90627534E}" destId="{14628CE4-FBE4-4DC2-88B2-354C3C944C0C}" srcOrd="3" destOrd="0" presId="urn:microsoft.com/office/officeart/2005/8/layout/lProcess2"/>
    <dgm:cxn modelId="{9BF5D392-ED9B-45CA-BF6F-755C0956C07A}" type="presParOf" srcId="{C2BC1397-705F-432F-8750-46D90627534E}" destId="{FB734CCC-F362-4DBA-8A72-FF2257B3275D}" srcOrd="4" destOrd="0" presId="urn:microsoft.com/office/officeart/2005/8/layout/lProcess2"/>
    <dgm:cxn modelId="{32B71067-6F84-49A3-A84C-ED8FB98AF674}" type="presParOf" srcId="{FB734CCC-F362-4DBA-8A72-FF2257B3275D}" destId="{C5CFD955-7139-47C1-B28D-598017A40C31}" srcOrd="0" destOrd="0" presId="urn:microsoft.com/office/officeart/2005/8/layout/lProcess2"/>
    <dgm:cxn modelId="{A8D15046-55E0-4415-AD15-335EB6A873A1}" type="presParOf" srcId="{FB734CCC-F362-4DBA-8A72-FF2257B3275D}" destId="{E1B1321F-7FAA-4E1F-8B81-FA37F4FCADC7}" srcOrd="1" destOrd="0" presId="urn:microsoft.com/office/officeart/2005/8/layout/lProcess2"/>
    <dgm:cxn modelId="{EE1005EA-DFE7-450D-8A66-0515B454468F}" type="presParOf" srcId="{FB734CCC-F362-4DBA-8A72-FF2257B3275D}" destId="{8B135A35-CD19-4D30-8006-55F8154DE8EA}" srcOrd="2" destOrd="0" presId="urn:microsoft.com/office/officeart/2005/8/layout/lProcess2"/>
    <dgm:cxn modelId="{3A3FCFD4-90D2-4544-A59F-677EC496A689}" type="presParOf" srcId="{8B135A35-CD19-4D30-8006-55F8154DE8EA}" destId="{C074E5F3-2047-4D06-9BD5-8F2620C7022B}" srcOrd="0" destOrd="0" presId="urn:microsoft.com/office/officeart/2005/8/layout/lProcess2"/>
    <dgm:cxn modelId="{35EBE142-31A1-4DBF-9E17-30EAEFBABCE0}" type="presParOf" srcId="{C074E5F3-2047-4D06-9BD5-8F2620C7022B}" destId="{5CE71380-A618-4CAB-AAD6-243F64A80072}" srcOrd="0" destOrd="0" presId="urn:microsoft.com/office/officeart/2005/8/layout/lProcess2"/>
    <dgm:cxn modelId="{F91C1602-CE2B-4AF8-9731-700DAD7EF0FD}" type="presParOf" srcId="{C074E5F3-2047-4D06-9BD5-8F2620C7022B}" destId="{17FF19F9-4368-49CE-9E26-939F93FE05CF}" srcOrd="1" destOrd="0" presId="urn:microsoft.com/office/officeart/2005/8/layout/lProcess2"/>
    <dgm:cxn modelId="{FF6750E8-BCE6-4C2B-8376-30A55804EB25}" type="presParOf" srcId="{C074E5F3-2047-4D06-9BD5-8F2620C7022B}" destId="{C51E75DF-5B41-4B4D-8515-D44FBF5582AD}" srcOrd="2" destOrd="0" presId="urn:microsoft.com/office/officeart/2005/8/layout/lProcess2"/>
    <dgm:cxn modelId="{FFC73BED-C517-48EA-8C84-E33769050444}" type="presParOf" srcId="{C074E5F3-2047-4D06-9BD5-8F2620C7022B}" destId="{83B7ECA6-A6D7-4C63-9406-2F95B2F2372D}" srcOrd="3" destOrd="0" presId="urn:microsoft.com/office/officeart/2005/8/layout/lProcess2"/>
    <dgm:cxn modelId="{37D96C63-7EFF-439F-A800-6F0F9FE08F07}" type="presParOf" srcId="{C074E5F3-2047-4D06-9BD5-8F2620C7022B}" destId="{03715DC1-F726-4551-89CD-6060B22BBC5F}" srcOrd="4" destOrd="0" presId="urn:microsoft.com/office/officeart/2005/8/layout/lProcess2"/>
    <dgm:cxn modelId="{718B7DCF-57F7-4EB9-A000-CCC385E70ACC}" type="presParOf" srcId="{C2BC1397-705F-432F-8750-46D90627534E}" destId="{B5A218B7-633B-451B-862C-1506FD7261EC}" srcOrd="5" destOrd="0" presId="urn:microsoft.com/office/officeart/2005/8/layout/lProcess2"/>
    <dgm:cxn modelId="{30960CB2-3465-4E8D-A04A-1877478F0540}" type="presParOf" srcId="{C2BC1397-705F-432F-8750-46D90627534E}" destId="{6EFAE3F9-D579-42A7-BA5A-935ADC5BE7CC}" srcOrd="6" destOrd="0" presId="urn:microsoft.com/office/officeart/2005/8/layout/lProcess2"/>
    <dgm:cxn modelId="{58F43FC5-E59E-497E-8381-09C0291C1119}" type="presParOf" srcId="{6EFAE3F9-D579-42A7-BA5A-935ADC5BE7CC}" destId="{8CD68D03-F732-41FA-8D89-52DB26F1737A}" srcOrd="0" destOrd="0" presId="urn:microsoft.com/office/officeart/2005/8/layout/lProcess2"/>
    <dgm:cxn modelId="{E425E621-C82E-401F-B884-69C189E2BBDA}" type="presParOf" srcId="{6EFAE3F9-D579-42A7-BA5A-935ADC5BE7CC}" destId="{323061CA-B447-4485-818F-96D686E6125A}" srcOrd="1" destOrd="0" presId="urn:microsoft.com/office/officeart/2005/8/layout/lProcess2"/>
    <dgm:cxn modelId="{78C46955-B29A-4280-9A4B-7FB1D11105E1}" type="presParOf" srcId="{6EFAE3F9-D579-42A7-BA5A-935ADC5BE7CC}" destId="{361D0AC8-219C-4843-890D-DB2D9D68C8D1}" srcOrd="2" destOrd="0" presId="urn:microsoft.com/office/officeart/2005/8/layout/lProcess2"/>
    <dgm:cxn modelId="{9071D881-EEBC-4DC3-A33C-39DC04A01565}" type="presParOf" srcId="{361D0AC8-219C-4843-890D-DB2D9D68C8D1}" destId="{3B10DF73-608C-4CCB-A530-3CDBF95ABC20}" srcOrd="0" destOrd="0" presId="urn:microsoft.com/office/officeart/2005/8/layout/lProcess2"/>
    <dgm:cxn modelId="{81AC6869-E066-46CD-A146-DF06F83109EB}" type="presParOf" srcId="{3B10DF73-608C-4CCB-A530-3CDBF95ABC20}" destId="{BB2EA3AA-55C2-40DB-9A4B-A5588AFB7277}" srcOrd="0" destOrd="0" presId="urn:microsoft.com/office/officeart/2005/8/layout/lProcess2"/>
    <dgm:cxn modelId="{80B63DB1-A08E-41B6-8BD6-B13C93717582}" type="presParOf" srcId="{3B10DF73-608C-4CCB-A530-3CDBF95ABC20}" destId="{2FE8FE98-D92A-49CE-A275-90B1181D535C}" srcOrd="1" destOrd="0" presId="urn:microsoft.com/office/officeart/2005/8/layout/lProcess2"/>
    <dgm:cxn modelId="{89AF2EF7-D699-405C-9493-EED29ADB54AC}" type="presParOf" srcId="{3B10DF73-608C-4CCB-A530-3CDBF95ABC20}" destId="{DB9B3EE6-8ECF-47DD-8F8A-C6533EED7DD7}" srcOrd="2" destOrd="0" presId="urn:microsoft.com/office/officeart/2005/8/layout/lProcess2"/>
    <dgm:cxn modelId="{D9F16949-AFD5-4021-A0CD-9DEB6789DE9F}" type="presParOf" srcId="{3B10DF73-608C-4CCB-A530-3CDBF95ABC20}" destId="{C51707E0-C13D-4F76-9198-F2EF75F2552D}" srcOrd="3" destOrd="0" presId="urn:microsoft.com/office/officeart/2005/8/layout/lProcess2"/>
    <dgm:cxn modelId="{E2E46E7A-8F29-4657-8969-BC1226E16F22}" type="presParOf" srcId="{3B10DF73-608C-4CCB-A530-3CDBF95ABC20}" destId="{1EAA8AE0-79B0-4447-B6D2-6D37D9E271BA}" srcOrd="4" destOrd="0" presId="urn:microsoft.com/office/officeart/2005/8/layout/lProcess2"/>
    <dgm:cxn modelId="{FEFBA1F0-EE84-406F-871D-8555A65AA908}" type="presParOf" srcId="{C2BC1397-705F-432F-8750-46D90627534E}" destId="{E237387B-860C-446D-9B91-7FDF154E824E}" srcOrd="7" destOrd="0" presId="urn:microsoft.com/office/officeart/2005/8/layout/lProcess2"/>
    <dgm:cxn modelId="{85D6DD34-D43F-44E1-9137-0AD338C9E37C}" type="presParOf" srcId="{C2BC1397-705F-432F-8750-46D90627534E}" destId="{CCC7C7C5-4D46-402D-9CBA-0A9103058A07}" srcOrd="8" destOrd="0" presId="urn:microsoft.com/office/officeart/2005/8/layout/lProcess2"/>
    <dgm:cxn modelId="{D79D2FC5-4ACB-41C0-9E47-F95BE87B4FD9}" type="presParOf" srcId="{CCC7C7C5-4D46-402D-9CBA-0A9103058A07}" destId="{EE7B390D-499C-43A8-BF88-560EEDD0778A}" srcOrd="0" destOrd="0" presId="urn:microsoft.com/office/officeart/2005/8/layout/lProcess2"/>
    <dgm:cxn modelId="{523C8061-6158-4B15-925A-7FBE65C736BF}" type="presParOf" srcId="{CCC7C7C5-4D46-402D-9CBA-0A9103058A07}" destId="{A60F28B6-5027-4F88-A3E9-93521B1B9DD4}" srcOrd="1" destOrd="0" presId="urn:microsoft.com/office/officeart/2005/8/layout/lProcess2"/>
    <dgm:cxn modelId="{7AAFEF25-168C-4E7A-AD0E-9D910301D12E}" type="presParOf" srcId="{CCC7C7C5-4D46-402D-9CBA-0A9103058A07}" destId="{89967185-26E0-4A0A-BF75-3515ECF35B0B}" srcOrd="2" destOrd="0" presId="urn:microsoft.com/office/officeart/2005/8/layout/lProcess2"/>
    <dgm:cxn modelId="{6F026667-A0D6-4E0A-8638-CF58BD0DE61D}" type="presParOf" srcId="{89967185-26E0-4A0A-BF75-3515ECF35B0B}" destId="{35C46FB4-0DD3-46D5-B73C-DCA25BC0212F}" srcOrd="0" destOrd="0" presId="urn:microsoft.com/office/officeart/2005/8/layout/lProcess2"/>
    <dgm:cxn modelId="{9C68C1F8-BA00-493D-A1F7-8CD1EE47F521}" type="presParOf" srcId="{35C46FB4-0DD3-46D5-B73C-DCA25BC0212F}" destId="{6582EBCA-9EBC-4642-B027-E99DC1675F62}"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329E5FAF-F901-4F82-9DCD-9EA4121E74F1}" type="doc">
      <dgm:prSet loTypeId="urn:microsoft.com/office/officeart/2008/layout/LinedList" loCatId="list" qsTypeId="urn:microsoft.com/office/officeart/2005/8/quickstyle/simple3" qsCatId="simple" csTypeId="urn:microsoft.com/office/officeart/2005/8/colors/accent0_1" csCatId="mainScheme" phldr="1"/>
      <dgm:spPr/>
      <dgm:t>
        <a:bodyPr/>
        <a:lstStyle/>
        <a:p>
          <a:endParaRPr lang="en-US"/>
        </a:p>
      </dgm:t>
    </dgm:pt>
    <dgm:pt modelId="{1080EDFB-07F9-4E31-8EB8-920956F28615}">
      <dgm:prSet custT="1"/>
      <dgm:spPr/>
      <dgm:t>
        <a:bodyPr/>
        <a:lstStyle/>
        <a:p>
          <a:r>
            <a:rPr lang="en-US" sz="1400" b="0"/>
            <a:t>Mr. Parimal Singh, Former Project Director, MSACS, India</a:t>
          </a:r>
          <a:endParaRPr lang="en-US" sz="1400" dirty="0"/>
        </a:p>
      </dgm:t>
    </dgm:pt>
    <dgm:pt modelId="{74C3473B-16EF-4B53-B9AC-9FCCD3151BD4}" type="parTrans" cxnId="{56B77B77-8C7C-4E3C-97F6-279DCCAE61E7}">
      <dgm:prSet/>
      <dgm:spPr/>
      <dgm:t>
        <a:bodyPr/>
        <a:lstStyle/>
        <a:p>
          <a:endParaRPr lang="en-US">
            <a:solidFill>
              <a:schemeClr val="bg1">
                <a:lumMod val="50000"/>
              </a:schemeClr>
            </a:solidFill>
          </a:endParaRPr>
        </a:p>
      </dgm:t>
    </dgm:pt>
    <dgm:pt modelId="{A97E9222-5779-4E56-9490-F8DB59A8D151}" type="sibTrans" cxnId="{56B77B77-8C7C-4E3C-97F6-279DCCAE61E7}">
      <dgm:prSet/>
      <dgm:spPr/>
      <dgm:t>
        <a:bodyPr/>
        <a:lstStyle/>
        <a:p>
          <a:endParaRPr lang="en-US">
            <a:solidFill>
              <a:schemeClr val="bg1">
                <a:lumMod val="50000"/>
              </a:schemeClr>
            </a:solidFill>
          </a:endParaRPr>
        </a:p>
      </dgm:t>
    </dgm:pt>
    <dgm:pt modelId="{0EB902DC-3EE4-4FD6-8BCE-25B9F7436506}">
      <dgm:prSet custT="1"/>
      <dgm:spPr/>
      <dgm:t>
        <a:bodyPr/>
        <a:lstStyle/>
        <a:p>
          <a:r>
            <a:rPr lang="en-US" sz="1400" b="0"/>
            <a:t>Dr. Srikala Acharya. Additional Project Director, MDACS, India</a:t>
          </a:r>
          <a:endParaRPr lang="en-US" sz="1400" dirty="0"/>
        </a:p>
      </dgm:t>
    </dgm:pt>
    <dgm:pt modelId="{0CEED7C2-5E2B-4DE5-89D1-C4AA7634DE0C}" type="parTrans" cxnId="{656D9A3B-551D-4D3C-95DF-08D7F7C1EBEB}">
      <dgm:prSet/>
      <dgm:spPr/>
      <dgm:t>
        <a:bodyPr/>
        <a:lstStyle/>
        <a:p>
          <a:endParaRPr lang="en-US">
            <a:solidFill>
              <a:schemeClr val="bg1">
                <a:lumMod val="50000"/>
              </a:schemeClr>
            </a:solidFill>
          </a:endParaRPr>
        </a:p>
      </dgm:t>
    </dgm:pt>
    <dgm:pt modelId="{05FB22EE-CEA1-4D64-9868-2B720ABBBA1E}" type="sibTrans" cxnId="{656D9A3B-551D-4D3C-95DF-08D7F7C1EBEB}">
      <dgm:prSet/>
      <dgm:spPr/>
      <dgm:t>
        <a:bodyPr/>
        <a:lstStyle/>
        <a:p>
          <a:endParaRPr lang="en-US">
            <a:solidFill>
              <a:schemeClr val="bg1">
                <a:lumMod val="50000"/>
              </a:schemeClr>
            </a:solidFill>
          </a:endParaRPr>
        </a:p>
      </dgm:t>
    </dgm:pt>
    <dgm:pt modelId="{B26F465C-9DD4-489F-BDE0-AB029A86E77D}">
      <dgm:prSet custT="1"/>
      <dgm:spPr/>
      <dgm:t>
        <a:bodyPr/>
        <a:lstStyle/>
        <a:p>
          <a:r>
            <a:rPr lang="en-US" sz="1400" b="0"/>
            <a:t>Mr. Prabuddhagopal Goswami, Associate Director, FHI360 India</a:t>
          </a:r>
          <a:endParaRPr lang="en-US" sz="1400" dirty="0"/>
        </a:p>
      </dgm:t>
    </dgm:pt>
    <dgm:pt modelId="{0C136751-CD55-4AA8-AE85-3E9F473CD828}" type="parTrans" cxnId="{AFB2B7DF-9293-465B-AC57-BCDD44A93C34}">
      <dgm:prSet/>
      <dgm:spPr/>
      <dgm:t>
        <a:bodyPr/>
        <a:lstStyle/>
        <a:p>
          <a:endParaRPr lang="en-US">
            <a:solidFill>
              <a:schemeClr val="bg1">
                <a:lumMod val="50000"/>
              </a:schemeClr>
            </a:solidFill>
          </a:endParaRPr>
        </a:p>
      </dgm:t>
    </dgm:pt>
    <dgm:pt modelId="{7E24FD8F-CE9D-48E2-ABC1-12029541F9A6}" type="sibTrans" cxnId="{AFB2B7DF-9293-465B-AC57-BCDD44A93C34}">
      <dgm:prSet/>
      <dgm:spPr/>
      <dgm:t>
        <a:bodyPr/>
        <a:lstStyle/>
        <a:p>
          <a:endParaRPr lang="en-US">
            <a:solidFill>
              <a:schemeClr val="bg1">
                <a:lumMod val="50000"/>
              </a:schemeClr>
            </a:solidFill>
          </a:endParaRPr>
        </a:p>
      </dgm:t>
    </dgm:pt>
    <dgm:pt modelId="{89767F67-6A3C-4F3C-974C-7474D6634308}">
      <dgm:prSet custT="1"/>
      <dgm:spPr/>
      <dgm:t>
        <a:bodyPr/>
        <a:lstStyle/>
        <a:p>
          <a:r>
            <a:rPr lang="en-US" sz="1400" b="0"/>
            <a:t>Dr. Maninder Setia, Consultant Epidemiologist, India</a:t>
          </a:r>
          <a:endParaRPr lang="en-US" sz="1400"/>
        </a:p>
      </dgm:t>
    </dgm:pt>
    <dgm:pt modelId="{DF8D4A1C-D1BE-47DA-8297-E20C33287550}" type="parTrans" cxnId="{5EACEAE5-0F59-4197-8A24-C9781B81A01C}">
      <dgm:prSet/>
      <dgm:spPr/>
      <dgm:t>
        <a:bodyPr/>
        <a:lstStyle/>
        <a:p>
          <a:endParaRPr lang="en-US">
            <a:solidFill>
              <a:schemeClr val="bg1">
                <a:lumMod val="50000"/>
              </a:schemeClr>
            </a:solidFill>
          </a:endParaRPr>
        </a:p>
      </dgm:t>
    </dgm:pt>
    <dgm:pt modelId="{6D1D0239-94FE-4C4B-AE79-D25DF1385B25}" type="sibTrans" cxnId="{5EACEAE5-0F59-4197-8A24-C9781B81A01C}">
      <dgm:prSet/>
      <dgm:spPr/>
      <dgm:t>
        <a:bodyPr/>
        <a:lstStyle/>
        <a:p>
          <a:endParaRPr lang="en-US">
            <a:solidFill>
              <a:schemeClr val="bg1">
                <a:lumMod val="50000"/>
              </a:schemeClr>
            </a:solidFill>
          </a:endParaRPr>
        </a:p>
      </dgm:t>
    </dgm:pt>
    <dgm:pt modelId="{BB58E6AE-A73E-4A97-8729-B1826C1A62FD}">
      <dgm:prSet custT="1"/>
      <dgm:spPr/>
      <dgm:t>
        <a:bodyPr/>
        <a:lstStyle/>
        <a:p>
          <a:r>
            <a:rPr lang="en-US" sz="1400" b="0"/>
            <a:t>Mr. Srikar Panyam, Consultant Monitoring and Evaluation Expert, India</a:t>
          </a:r>
          <a:endParaRPr lang="en-US" sz="1400" dirty="0"/>
        </a:p>
      </dgm:t>
    </dgm:pt>
    <dgm:pt modelId="{7CE4B2CE-AAB5-4C10-830E-D33234F0B5C6}" type="parTrans" cxnId="{2596551F-0739-46B2-9CAB-41AA62C138B4}">
      <dgm:prSet/>
      <dgm:spPr/>
      <dgm:t>
        <a:bodyPr/>
        <a:lstStyle/>
        <a:p>
          <a:endParaRPr lang="en-US">
            <a:solidFill>
              <a:schemeClr val="bg1">
                <a:lumMod val="50000"/>
              </a:schemeClr>
            </a:solidFill>
          </a:endParaRPr>
        </a:p>
      </dgm:t>
    </dgm:pt>
    <dgm:pt modelId="{50C0AF8E-D2CD-4874-8CEE-D923630CB2FF}" type="sibTrans" cxnId="{2596551F-0739-46B2-9CAB-41AA62C138B4}">
      <dgm:prSet/>
      <dgm:spPr/>
      <dgm:t>
        <a:bodyPr/>
        <a:lstStyle/>
        <a:p>
          <a:endParaRPr lang="en-US">
            <a:solidFill>
              <a:schemeClr val="bg1">
                <a:lumMod val="50000"/>
              </a:schemeClr>
            </a:solidFill>
          </a:endParaRPr>
        </a:p>
      </dgm:t>
    </dgm:pt>
    <dgm:pt modelId="{EA3675B6-BD5A-4D4F-95AB-E93E1C251A75}">
      <dgm:prSet custT="1"/>
      <dgm:spPr/>
      <dgm:t>
        <a:bodyPr/>
        <a:lstStyle/>
        <a:p>
          <a:r>
            <a:rPr lang="en-US" sz="1400" b="0"/>
            <a:t>Dr. Lokesh Gabhane, Joint Director-TI, MSACS, India</a:t>
          </a:r>
          <a:endParaRPr lang="en-US" sz="1400"/>
        </a:p>
      </dgm:t>
    </dgm:pt>
    <dgm:pt modelId="{6970612C-8FA1-4717-B04B-DE27E4F405F8}" type="parTrans" cxnId="{D9B88A77-B907-42ED-9238-03E3B8231AEB}">
      <dgm:prSet/>
      <dgm:spPr/>
      <dgm:t>
        <a:bodyPr/>
        <a:lstStyle/>
        <a:p>
          <a:endParaRPr lang="en-US">
            <a:solidFill>
              <a:schemeClr val="bg1">
                <a:lumMod val="50000"/>
              </a:schemeClr>
            </a:solidFill>
          </a:endParaRPr>
        </a:p>
      </dgm:t>
    </dgm:pt>
    <dgm:pt modelId="{3B3BAA97-1D98-4EE8-A438-73DCD6E07738}" type="sibTrans" cxnId="{D9B88A77-B907-42ED-9238-03E3B8231AEB}">
      <dgm:prSet/>
      <dgm:spPr/>
      <dgm:t>
        <a:bodyPr/>
        <a:lstStyle/>
        <a:p>
          <a:endParaRPr lang="en-US">
            <a:solidFill>
              <a:schemeClr val="bg1">
                <a:lumMod val="50000"/>
              </a:schemeClr>
            </a:solidFill>
          </a:endParaRPr>
        </a:p>
      </dgm:t>
    </dgm:pt>
    <dgm:pt modelId="{FB5FB322-2F88-4F51-B9A6-47B8E1FC2214}">
      <dgm:prSet custT="1"/>
      <dgm:spPr/>
      <dgm:t>
        <a:bodyPr/>
        <a:lstStyle/>
        <a:p>
          <a:r>
            <a:rPr lang="en-US" sz="1400" b="0"/>
            <a:t>Mr. Sachin Ketkar, Joint Director-TI, MDACS, India</a:t>
          </a:r>
          <a:endParaRPr lang="en-US" sz="1400"/>
        </a:p>
      </dgm:t>
    </dgm:pt>
    <dgm:pt modelId="{77EA681D-0019-4299-A451-7CC0895DC86D}" type="parTrans" cxnId="{59F1B798-7B9F-4812-B136-CDCB6C1B88BE}">
      <dgm:prSet/>
      <dgm:spPr/>
      <dgm:t>
        <a:bodyPr/>
        <a:lstStyle/>
        <a:p>
          <a:endParaRPr lang="en-US">
            <a:solidFill>
              <a:schemeClr val="bg1">
                <a:lumMod val="50000"/>
              </a:schemeClr>
            </a:solidFill>
          </a:endParaRPr>
        </a:p>
      </dgm:t>
    </dgm:pt>
    <dgm:pt modelId="{9A519980-A160-4838-9A34-7E77EFE3C9D6}" type="sibTrans" cxnId="{59F1B798-7B9F-4812-B136-CDCB6C1B88BE}">
      <dgm:prSet/>
      <dgm:spPr/>
      <dgm:t>
        <a:bodyPr/>
        <a:lstStyle/>
        <a:p>
          <a:endParaRPr lang="en-US">
            <a:solidFill>
              <a:schemeClr val="bg1">
                <a:lumMod val="50000"/>
              </a:schemeClr>
            </a:solidFill>
          </a:endParaRPr>
        </a:p>
      </dgm:t>
    </dgm:pt>
    <dgm:pt modelId="{35E52635-D9C5-412C-ABB2-386C3A055072}">
      <dgm:prSet custT="1"/>
      <dgm:spPr/>
      <dgm:t>
        <a:bodyPr/>
        <a:lstStyle/>
        <a:p>
          <a:r>
            <a:rPr lang="en-US" sz="1400" b="0" dirty="0"/>
            <a:t>Mr. Jagdish Patel, Team Leader, TSU, Maharashtra, India</a:t>
          </a:r>
          <a:endParaRPr lang="en-US" sz="1400" dirty="0"/>
        </a:p>
      </dgm:t>
    </dgm:pt>
    <dgm:pt modelId="{C73EFCC9-42E1-4F60-A8B0-6E7A3595267C}" type="parTrans" cxnId="{4BAE7CAF-AB29-4BC7-B721-E97BB1CBC416}">
      <dgm:prSet/>
      <dgm:spPr/>
      <dgm:t>
        <a:bodyPr/>
        <a:lstStyle/>
        <a:p>
          <a:endParaRPr lang="en-US">
            <a:solidFill>
              <a:schemeClr val="bg1">
                <a:lumMod val="50000"/>
              </a:schemeClr>
            </a:solidFill>
          </a:endParaRPr>
        </a:p>
      </dgm:t>
    </dgm:pt>
    <dgm:pt modelId="{42FE774C-0591-47CE-9FB2-423FC8540B1D}" type="sibTrans" cxnId="{4BAE7CAF-AB29-4BC7-B721-E97BB1CBC416}">
      <dgm:prSet/>
      <dgm:spPr/>
      <dgm:t>
        <a:bodyPr/>
        <a:lstStyle/>
        <a:p>
          <a:endParaRPr lang="en-US">
            <a:solidFill>
              <a:schemeClr val="bg1">
                <a:lumMod val="50000"/>
              </a:schemeClr>
            </a:solidFill>
          </a:endParaRPr>
        </a:p>
      </dgm:t>
    </dgm:pt>
    <dgm:pt modelId="{CEF3C6D2-B283-4E13-B60F-21E9E1EEDCC1}">
      <dgm:prSet custT="1"/>
      <dgm:spPr/>
      <dgm:t>
        <a:bodyPr/>
        <a:lstStyle/>
        <a:p>
          <a:r>
            <a:rPr lang="en-US" sz="1400"/>
            <a:t>Dr. Bitra George, Country Director, FHI360 India</a:t>
          </a:r>
          <a:endParaRPr lang="en-US" sz="1400" dirty="0"/>
        </a:p>
      </dgm:t>
    </dgm:pt>
    <dgm:pt modelId="{4173553F-7FCB-4596-9433-AA10B8F1355C}" type="parTrans" cxnId="{3853FF17-1B46-4DDC-B54F-4462744584ED}">
      <dgm:prSet/>
      <dgm:spPr/>
      <dgm:t>
        <a:bodyPr/>
        <a:lstStyle/>
        <a:p>
          <a:endParaRPr lang="en-US"/>
        </a:p>
      </dgm:t>
    </dgm:pt>
    <dgm:pt modelId="{92233A5A-7F54-4B02-A9F2-18964BF40A12}" type="sibTrans" cxnId="{3853FF17-1B46-4DDC-B54F-4462744584ED}">
      <dgm:prSet/>
      <dgm:spPr/>
      <dgm:t>
        <a:bodyPr/>
        <a:lstStyle/>
        <a:p>
          <a:endParaRPr lang="en-US"/>
        </a:p>
      </dgm:t>
    </dgm:pt>
    <dgm:pt modelId="{6213DCB3-10F2-45FE-8AA7-DF2A7FD9FF2D}">
      <dgm:prSet custT="1"/>
      <dgm:spPr/>
      <dgm:t>
        <a:bodyPr/>
        <a:lstStyle/>
        <a:p>
          <a:r>
            <a:rPr lang="en-US" sz="1400"/>
            <a:t>Mr. G. S. Shreenivas, Country Representative, LINKAGES India</a:t>
          </a:r>
          <a:endParaRPr lang="en-US" sz="1400" dirty="0"/>
        </a:p>
      </dgm:t>
    </dgm:pt>
    <dgm:pt modelId="{3A365B95-5FD0-40DA-98BA-AC7CC3BADA61}" type="parTrans" cxnId="{44665687-C8D0-41A1-91BD-DE1348581213}">
      <dgm:prSet/>
      <dgm:spPr/>
      <dgm:t>
        <a:bodyPr/>
        <a:lstStyle/>
        <a:p>
          <a:endParaRPr lang="en-US"/>
        </a:p>
      </dgm:t>
    </dgm:pt>
    <dgm:pt modelId="{0E2EF1A1-DAF8-4EB2-8AAA-238D76633AF8}" type="sibTrans" cxnId="{44665687-C8D0-41A1-91BD-DE1348581213}">
      <dgm:prSet/>
      <dgm:spPr/>
      <dgm:t>
        <a:bodyPr/>
        <a:lstStyle/>
        <a:p>
          <a:endParaRPr lang="en-US"/>
        </a:p>
      </dgm:t>
    </dgm:pt>
    <dgm:pt modelId="{CBBEA661-325B-4368-9C14-CF757503F657}" type="pres">
      <dgm:prSet presAssocID="{329E5FAF-F901-4F82-9DCD-9EA4121E74F1}" presName="vert0" presStyleCnt="0">
        <dgm:presLayoutVars>
          <dgm:dir/>
          <dgm:animOne val="branch"/>
          <dgm:animLvl val="lvl"/>
        </dgm:presLayoutVars>
      </dgm:prSet>
      <dgm:spPr/>
    </dgm:pt>
    <dgm:pt modelId="{03830D52-174B-4994-9AA4-F54FDCC39A89}" type="pres">
      <dgm:prSet presAssocID="{1080EDFB-07F9-4E31-8EB8-920956F28615}" presName="thickLine" presStyleLbl="alignNode1" presStyleIdx="0" presStyleCnt="10"/>
      <dgm:spPr/>
    </dgm:pt>
    <dgm:pt modelId="{5B7FEC28-4BFF-4D9A-BC6E-40E215054548}" type="pres">
      <dgm:prSet presAssocID="{1080EDFB-07F9-4E31-8EB8-920956F28615}" presName="horz1" presStyleCnt="0"/>
      <dgm:spPr/>
    </dgm:pt>
    <dgm:pt modelId="{700B0DA5-341B-418E-A7C3-CC613031E2C4}" type="pres">
      <dgm:prSet presAssocID="{1080EDFB-07F9-4E31-8EB8-920956F28615}" presName="tx1" presStyleLbl="revTx" presStyleIdx="0" presStyleCnt="10"/>
      <dgm:spPr/>
    </dgm:pt>
    <dgm:pt modelId="{1B1655AD-B330-4993-B0F8-76ADA262C9EE}" type="pres">
      <dgm:prSet presAssocID="{1080EDFB-07F9-4E31-8EB8-920956F28615}" presName="vert1" presStyleCnt="0"/>
      <dgm:spPr/>
    </dgm:pt>
    <dgm:pt modelId="{D07406DC-5761-4C12-B509-CC7852745012}" type="pres">
      <dgm:prSet presAssocID="{0EB902DC-3EE4-4FD6-8BCE-25B9F7436506}" presName="thickLine" presStyleLbl="alignNode1" presStyleIdx="1" presStyleCnt="10"/>
      <dgm:spPr/>
    </dgm:pt>
    <dgm:pt modelId="{0A1091AC-C116-4B97-A190-7BB21C8F91DD}" type="pres">
      <dgm:prSet presAssocID="{0EB902DC-3EE4-4FD6-8BCE-25B9F7436506}" presName="horz1" presStyleCnt="0"/>
      <dgm:spPr/>
    </dgm:pt>
    <dgm:pt modelId="{98EE15BA-6534-41A5-9442-3A2F5474031E}" type="pres">
      <dgm:prSet presAssocID="{0EB902DC-3EE4-4FD6-8BCE-25B9F7436506}" presName="tx1" presStyleLbl="revTx" presStyleIdx="1" presStyleCnt="10"/>
      <dgm:spPr/>
    </dgm:pt>
    <dgm:pt modelId="{939FE714-6FFF-4885-B8E2-BC1EA431CB89}" type="pres">
      <dgm:prSet presAssocID="{0EB902DC-3EE4-4FD6-8BCE-25B9F7436506}" presName="vert1" presStyleCnt="0"/>
      <dgm:spPr/>
    </dgm:pt>
    <dgm:pt modelId="{6D85EA6B-1B98-46FE-9E48-520A1F447768}" type="pres">
      <dgm:prSet presAssocID="{CEF3C6D2-B283-4E13-B60F-21E9E1EEDCC1}" presName="thickLine" presStyleLbl="alignNode1" presStyleIdx="2" presStyleCnt="10"/>
      <dgm:spPr/>
    </dgm:pt>
    <dgm:pt modelId="{35CB3616-6454-49D7-B2D9-F034357AE39B}" type="pres">
      <dgm:prSet presAssocID="{CEF3C6D2-B283-4E13-B60F-21E9E1EEDCC1}" presName="horz1" presStyleCnt="0"/>
      <dgm:spPr/>
    </dgm:pt>
    <dgm:pt modelId="{661FE4E2-B60E-4C78-ABE0-1DAA60B6A879}" type="pres">
      <dgm:prSet presAssocID="{CEF3C6D2-B283-4E13-B60F-21E9E1EEDCC1}" presName="tx1" presStyleLbl="revTx" presStyleIdx="2" presStyleCnt="10"/>
      <dgm:spPr/>
    </dgm:pt>
    <dgm:pt modelId="{2A506E48-1465-4D41-A712-B7EA85B301C7}" type="pres">
      <dgm:prSet presAssocID="{CEF3C6D2-B283-4E13-B60F-21E9E1EEDCC1}" presName="vert1" presStyleCnt="0"/>
      <dgm:spPr/>
    </dgm:pt>
    <dgm:pt modelId="{CA678F34-9981-4857-AC71-1BC542B978B1}" type="pres">
      <dgm:prSet presAssocID="{B26F465C-9DD4-489F-BDE0-AB029A86E77D}" presName="thickLine" presStyleLbl="alignNode1" presStyleIdx="3" presStyleCnt="10"/>
      <dgm:spPr/>
    </dgm:pt>
    <dgm:pt modelId="{5A427064-8CAF-4828-AFF9-65CAB90A73C7}" type="pres">
      <dgm:prSet presAssocID="{B26F465C-9DD4-489F-BDE0-AB029A86E77D}" presName="horz1" presStyleCnt="0"/>
      <dgm:spPr/>
    </dgm:pt>
    <dgm:pt modelId="{F50AAAEB-AFAF-4FA0-AB1C-150EBD83CEA2}" type="pres">
      <dgm:prSet presAssocID="{B26F465C-9DD4-489F-BDE0-AB029A86E77D}" presName="tx1" presStyleLbl="revTx" presStyleIdx="3" presStyleCnt="10"/>
      <dgm:spPr/>
    </dgm:pt>
    <dgm:pt modelId="{3B576012-C2CA-465B-8600-FAB71563CD0E}" type="pres">
      <dgm:prSet presAssocID="{B26F465C-9DD4-489F-BDE0-AB029A86E77D}" presName="vert1" presStyleCnt="0"/>
      <dgm:spPr/>
    </dgm:pt>
    <dgm:pt modelId="{CFC91D1A-1606-4744-ABB5-05C1BA231997}" type="pres">
      <dgm:prSet presAssocID="{6213DCB3-10F2-45FE-8AA7-DF2A7FD9FF2D}" presName="thickLine" presStyleLbl="alignNode1" presStyleIdx="4" presStyleCnt="10"/>
      <dgm:spPr/>
    </dgm:pt>
    <dgm:pt modelId="{31F883C2-2059-4745-B2C2-A91832E463E3}" type="pres">
      <dgm:prSet presAssocID="{6213DCB3-10F2-45FE-8AA7-DF2A7FD9FF2D}" presName="horz1" presStyleCnt="0"/>
      <dgm:spPr/>
    </dgm:pt>
    <dgm:pt modelId="{CAEF7D5E-35E4-4DA0-B967-9441B5C7845E}" type="pres">
      <dgm:prSet presAssocID="{6213DCB3-10F2-45FE-8AA7-DF2A7FD9FF2D}" presName="tx1" presStyleLbl="revTx" presStyleIdx="4" presStyleCnt="10"/>
      <dgm:spPr/>
    </dgm:pt>
    <dgm:pt modelId="{6836CB46-69C9-4979-9E5A-8CCA5014139C}" type="pres">
      <dgm:prSet presAssocID="{6213DCB3-10F2-45FE-8AA7-DF2A7FD9FF2D}" presName="vert1" presStyleCnt="0"/>
      <dgm:spPr/>
    </dgm:pt>
    <dgm:pt modelId="{7B0F8C5E-D80E-4AF3-AC2D-306454234DCD}" type="pres">
      <dgm:prSet presAssocID="{89767F67-6A3C-4F3C-974C-7474D6634308}" presName="thickLine" presStyleLbl="alignNode1" presStyleIdx="5" presStyleCnt="10"/>
      <dgm:spPr/>
    </dgm:pt>
    <dgm:pt modelId="{39F801A2-92B5-43DF-A4B5-DA52E18588F8}" type="pres">
      <dgm:prSet presAssocID="{89767F67-6A3C-4F3C-974C-7474D6634308}" presName="horz1" presStyleCnt="0"/>
      <dgm:spPr/>
    </dgm:pt>
    <dgm:pt modelId="{727FB130-0F8A-4F6E-A2CC-E2C26D149BBB}" type="pres">
      <dgm:prSet presAssocID="{89767F67-6A3C-4F3C-974C-7474D6634308}" presName="tx1" presStyleLbl="revTx" presStyleIdx="5" presStyleCnt="10"/>
      <dgm:spPr/>
    </dgm:pt>
    <dgm:pt modelId="{ABFE76D8-D214-46A1-878A-BF884AB4AF67}" type="pres">
      <dgm:prSet presAssocID="{89767F67-6A3C-4F3C-974C-7474D6634308}" presName="vert1" presStyleCnt="0"/>
      <dgm:spPr/>
    </dgm:pt>
    <dgm:pt modelId="{42259CA1-9373-46B8-91D0-C75C74C67137}" type="pres">
      <dgm:prSet presAssocID="{BB58E6AE-A73E-4A97-8729-B1826C1A62FD}" presName="thickLine" presStyleLbl="alignNode1" presStyleIdx="6" presStyleCnt="10"/>
      <dgm:spPr/>
    </dgm:pt>
    <dgm:pt modelId="{FF405B2B-7405-4565-891C-BB7B78BCFE57}" type="pres">
      <dgm:prSet presAssocID="{BB58E6AE-A73E-4A97-8729-B1826C1A62FD}" presName="horz1" presStyleCnt="0"/>
      <dgm:spPr/>
    </dgm:pt>
    <dgm:pt modelId="{B3316426-8788-4437-85C6-B5CEBB076AEB}" type="pres">
      <dgm:prSet presAssocID="{BB58E6AE-A73E-4A97-8729-B1826C1A62FD}" presName="tx1" presStyleLbl="revTx" presStyleIdx="6" presStyleCnt="10"/>
      <dgm:spPr/>
    </dgm:pt>
    <dgm:pt modelId="{C339F12B-006B-4512-8826-19BEEF675715}" type="pres">
      <dgm:prSet presAssocID="{BB58E6AE-A73E-4A97-8729-B1826C1A62FD}" presName="vert1" presStyleCnt="0"/>
      <dgm:spPr/>
    </dgm:pt>
    <dgm:pt modelId="{1B915212-C614-4338-9981-9AEEF4D13576}" type="pres">
      <dgm:prSet presAssocID="{EA3675B6-BD5A-4D4F-95AB-E93E1C251A75}" presName="thickLine" presStyleLbl="alignNode1" presStyleIdx="7" presStyleCnt="10"/>
      <dgm:spPr/>
    </dgm:pt>
    <dgm:pt modelId="{79698576-1436-4980-A96C-2D7143A6D3F0}" type="pres">
      <dgm:prSet presAssocID="{EA3675B6-BD5A-4D4F-95AB-E93E1C251A75}" presName="horz1" presStyleCnt="0"/>
      <dgm:spPr/>
    </dgm:pt>
    <dgm:pt modelId="{58AA7E79-79D2-4275-A0F7-FE055FD7CA19}" type="pres">
      <dgm:prSet presAssocID="{EA3675B6-BD5A-4D4F-95AB-E93E1C251A75}" presName="tx1" presStyleLbl="revTx" presStyleIdx="7" presStyleCnt="10"/>
      <dgm:spPr/>
    </dgm:pt>
    <dgm:pt modelId="{F036EAB0-4976-453E-A8F0-2F49E6A2AEE4}" type="pres">
      <dgm:prSet presAssocID="{EA3675B6-BD5A-4D4F-95AB-E93E1C251A75}" presName="vert1" presStyleCnt="0"/>
      <dgm:spPr/>
    </dgm:pt>
    <dgm:pt modelId="{EF77579F-0CA7-4F17-8EE4-F877B93101AF}" type="pres">
      <dgm:prSet presAssocID="{FB5FB322-2F88-4F51-B9A6-47B8E1FC2214}" presName="thickLine" presStyleLbl="alignNode1" presStyleIdx="8" presStyleCnt="10"/>
      <dgm:spPr/>
    </dgm:pt>
    <dgm:pt modelId="{4AC8B02C-8486-4265-AF38-2A3D5C3B33C0}" type="pres">
      <dgm:prSet presAssocID="{FB5FB322-2F88-4F51-B9A6-47B8E1FC2214}" presName="horz1" presStyleCnt="0"/>
      <dgm:spPr/>
    </dgm:pt>
    <dgm:pt modelId="{25986C25-C041-4F76-A168-A53E9EA7C8BE}" type="pres">
      <dgm:prSet presAssocID="{FB5FB322-2F88-4F51-B9A6-47B8E1FC2214}" presName="tx1" presStyleLbl="revTx" presStyleIdx="8" presStyleCnt="10"/>
      <dgm:spPr/>
    </dgm:pt>
    <dgm:pt modelId="{3B8C8F57-7CFB-4C63-8B71-91E019565612}" type="pres">
      <dgm:prSet presAssocID="{FB5FB322-2F88-4F51-B9A6-47B8E1FC2214}" presName="vert1" presStyleCnt="0"/>
      <dgm:spPr/>
    </dgm:pt>
    <dgm:pt modelId="{13295602-41BE-4579-820F-C9E271C62F97}" type="pres">
      <dgm:prSet presAssocID="{35E52635-D9C5-412C-ABB2-386C3A055072}" presName="thickLine" presStyleLbl="alignNode1" presStyleIdx="9" presStyleCnt="10"/>
      <dgm:spPr/>
    </dgm:pt>
    <dgm:pt modelId="{66A4E0D9-837C-499F-97EF-4852DB3006AF}" type="pres">
      <dgm:prSet presAssocID="{35E52635-D9C5-412C-ABB2-386C3A055072}" presName="horz1" presStyleCnt="0"/>
      <dgm:spPr/>
    </dgm:pt>
    <dgm:pt modelId="{34A78FC4-2179-4A19-8EF3-AB5352166399}" type="pres">
      <dgm:prSet presAssocID="{35E52635-D9C5-412C-ABB2-386C3A055072}" presName="tx1" presStyleLbl="revTx" presStyleIdx="9" presStyleCnt="10"/>
      <dgm:spPr/>
    </dgm:pt>
    <dgm:pt modelId="{B0144A73-5EBA-4204-8307-0401D2230198}" type="pres">
      <dgm:prSet presAssocID="{35E52635-D9C5-412C-ABB2-386C3A055072}" presName="vert1" presStyleCnt="0"/>
      <dgm:spPr/>
    </dgm:pt>
  </dgm:ptLst>
  <dgm:cxnLst>
    <dgm:cxn modelId="{3853FF17-1B46-4DDC-B54F-4462744584ED}" srcId="{329E5FAF-F901-4F82-9DCD-9EA4121E74F1}" destId="{CEF3C6D2-B283-4E13-B60F-21E9E1EEDCC1}" srcOrd="2" destOrd="0" parTransId="{4173553F-7FCB-4596-9433-AA10B8F1355C}" sibTransId="{92233A5A-7F54-4B02-A9F2-18964BF40A12}"/>
    <dgm:cxn modelId="{2596551F-0739-46B2-9CAB-41AA62C138B4}" srcId="{329E5FAF-F901-4F82-9DCD-9EA4121E74F1}" destId="{BB58E6AE-A73E-4A97-8729-B1826C1A62FD}" srcOrd="6" destOrd="0" parTransId="{7CE4B2CE-AAB5-4C10-830E-D33234F0B5C6}" sibTransId="{50C0AF8E-D2CD-4874-8CEE-D923630CB2FF}"/>
    <dgm:cxn modelId="{9749A430-7A8D-4A03-B075-32DA970C68D5}" type="presOf" srcId="{BB58E6AE-A73E-4A97-8729-B1826C1A62FD}" destId="{B3316426-8788-4437-85C6-B5CEBB076AEB}" srcOrd="0" destOrd="0" presId="urn:microsoft.com/office/officeart/2008/layout/LinedList"/>
    <dgm:cxn modelId="{B6716E39-68D0-49B7-9B8F-78FBFE7A8DF4}" type="presOf" srcId="{35E52635-D9C5-412C-ABB2-386C3A055072}" destId="{34A78FC4-2179-4A19-8EF3-AB5352166399}" srcOrd="0" destOrd="0" presId="urn:microsoft.com/office/officeart/2008/layout/LinedList"/>
    <dgm:cxn modelId="{656D9A3B-551D-4D3C-95DF-08D7F7C1EBEB}" srcId="{329E5FAF-F901-4F82-9DCD-9EA4121E74F1}" destId="{0EB902DC-3EE4-4FD6-8BCE-25B9F7436506}" srcOrd="1" destOrd="0" parTransId="{0CEED7C2-5E2B-4DE5-89D1-C4AA7634DE0C}" sibTransId="{05FB22EE-CEA1-4D64-9868-2B720ABBBA1E}"/>
    <dgm:cxn modelId="{79F3A44E-586B-4944-9C53-E6EE8C829871}" type="presOf" srcId="{89767F67-6A3C-4F3C-974C-7474D6634308}" destId="{727FB130-0F8A-4F6E-A2CC-E2C26D149BBB}" srcOrd="0" destOrd="0" presId="urn:microsoft.com/office/officeart/2008/layout/LinedList"/>
    <dgm:cxn modelId="{64C19256-6873-4F24-8F8E-F773832D57E3}" type="presOf" srcId="{1080EDFB-07F9-4E31-8EB8-920956F28615}" destId="{700B0DA5-341B-418E-A7C3-CC613031E2C4}" srcOrd="0" destOrd="0" presId="urn:microsoft.com/office/officeart/2008/layout/LinedList"/>
    <dgm:cxn modelId="{56B77B77-8C7C-4E3C-97F6-279DCCAE61E7}" srcId="{329E5FAF-F901-4F82-9DCD-9EA4121E74F1}" destId="{1080EDFB-07F9-4E31-8EB8-920956F28615}" srcOrd="0" destOrd="0" parTransId="{74C3473B-16EF-4B53-B9AC-9FCCD3151BD4}" sibTransId="{A97E9222-5779-4E56-9490-F8DB59A8D151}"/>
    <dgm:cxn modelId="{D9B88A77-B907-42ED-9238-03E3B8231AEB}" srcId="{329E5FAF-F901-4F82-9DCD-9EA4121E74F1}" destId="{EA3675B6-BD5A-4D4F-95AB-E93E1C251A75}" srcOrd="7" destOrd="0" parTransId="{6970612C-8FA1-4717-B04B-DE27E4F405F8}" sibTransId="{3B3BAA97-1D98-4EE8-A438-73DCD6E07738}"/>
    <dgm:cxn modelId="{44665687-C8D0-41A1-91BD-DE1348581213}" srcId="{329E5FAF-F901-4F82-9DCD-9EA4121E74F1}" destId="{6213DCB3-10F2-45FE-8AA7-DF2A7FD9FF2D}" srcOrd="4" destOrd="0" parTransId="{3A365B95-5FD0-40DA-98BA-AC7CC3BADA61}" sibTransId="{0E2EF1A1-DAF8-4EB2-8AAA-238D76633AF8}"/>
    <dgm:cxn modelId="{59F1B798-7B9F-4812-B136-CDCB6C1B88BE}" srcId="{329E5FAF-F901-4F82-9DCD-9EA4121E74F1}" destId="{FB5FB322-2F88-4F51-B9A6-47B8E1FC2214}" srcOrd="8" destOrd="0" parTransId="{77EA681D-0019-4299-A451-7CC0895DC86D}" sibTransId="{9A519980-A160-4838-9A34-7E77EFE3C9D6}"/>
    <dgm:cxn modelId="{E1ECE49D-12EB-4757-BB91-26731D0ACFA5}" type="presOf" srcId="{EA3675B6-BD5A-4D4F-95AB-E93E1C251A75}" destId="{58AA7E79-79D2-4275-A0F7-FE055FD7CA19}" srcOrd="0" destOrd="0" presId="urn:microsoft.com/office/officeart/2008/layout/LinedList"/>
    <dgm:cxn modelId="{4BAE7CAF-AB29-4BC7-B721-E97BB1CBC416}" srcId="{329E5FAF-F901-4F82-9DCD-9EA4121E74F1}" destId="{35E52635-D9C5-412C-ABB2-386C3A055072}" srcOrd="9" destOrd="0" parTransId="{C73EFCC9-42E1-4F60-A8B0-6E7A3595267C}" sibTransId="{42FE774C-0591-47CE-9FB2-423FC8540B1D}"/>
    <dgm:cxn modelId="{AFB2B7DF-9293-465B-AC57-BCDD44A93C34}" srcId="{329E5FAF-F901-4F82-9DCD-9EA4121E74F1}" destId="{B26F465C-9DD4-489F-BDE0-AB029A86E77D}" srcOrd="3" destOrd="0" parTransId="{0C136751-CD55-4AA8-AE85-3E9F473CD828}" sibTransId="{7E24FD8F-CE9D-48E2-ABC1-12029541F9A6}"/>
    <dgm:cxn modelId="{D4D1B4E1-84B3-49C6-9A84-34B9A02873E2}" type="presOf" srcId="{FB5FB322-2F88-4F51-B9A6-47B8E1FC2214}" destId="{25986C25-C041-4F76-A168-A53E9EA7C8BE}" srcOrd="0" destOrd="0" presId="urn:microsoft.com/office/officeart/2008/layout/LinedList"/>
    <dgm:cxn modelId="{C66DF1E4-B124-447B-B67D-D90F038DC680}" type="presOf" srcId="{B26F465C-9DD4-489F-BDE0-AB029A86E77D}" destId="{F50AAAEB-AFAF-4FA0-AB1C-150EBD83CEA2}" srcOrd="0" destOrd="0" presId="urn:microsoft.com/office/officeart/2008/layout/LinedList"/>
    <dgm:cxn modelId="{5EACEAE5-0F59-4197-8A24-C9781B81A01C}" srcId="{329E5FAF-F901-4F82-9DCD-9EA4121E74F1}" destId="{89767F67-6A3C-4F3C-974C-7474D6634308}" srcOrd="5" destOrd="0" parTransId="{DF8D4A1C-D1BE-47DA-8297-E20C33287550}" sibTransId="{6D1D0239-94FE-4C4B-AE79-D25DF1385B25}"/>
    <dgm:cxn modelId="{86F338E6-052F-4787-AB17-824B71F0A2B4}" type="presOf" srcId="{CEF3C6D2-B283-4E13-B60F-21E9E1EEDCC1}" destId="{661FE4E2-B60E-4C78-ABE0-1DAA60B6A879}" srcOrd="0" destOrd="0" presId="urn:microsoft.com/office/officeart/2008/layout/LinedList"/>
    <dgm:cxn modelId="{FAB68BEF-6D97-4063-9AEC-ED53B1D14D77}" type="presOf" srcId="{0EB902DC-3EE4-4FD6-8BCE-25B9F7436506}" destId="{98EE15BA-6534-41A5-9442-3A2F5474031E}" srcOrd="0" destOrd="0" presId="urn:microsoft.com/office/officeart/2008/layout/LinedList"/>
    <dgm:cxn modelId="{043B96F2-1DD0-47C4-B8EF-FB90E44A9AA2}" type="presOf" srcId="{6213DCB3-10F2-45FE-8AA7-DF2A7FD9FF2D}" destId="{CAEF7D5E-35E4-4DA0-B967-9441B5C7845E}" srcOrd="0" destOrd="0" presId="urn:microsoft.com/office/officeart/2008/layout/LinedList"/>
    <dgm:cxn modelId="{181980F8-81BA-4341-B802-B946D97D12AF}" type="presOf" srcId="{329E5FAF-F901-4F82-9DCD-9EA4121E74F1}" destId="{CBBEA661-325B-4368-9C14-CF757503F657}" srcOrd="0" destOrd="0" presId="urn:microsoft.com/office/officeart/2008/layout/LinedList"/>
    <dgm:cxn modelId="{656D5E43-AF39-4201-9FB4-6E02D9CD47F5}" type="presParOf" srcId="{CBBEA661-325B-4368-9C14-CF757503F657}" destId="{03830D52-174B-4994-9AA4-F54FDCC39A89}" srcOrd="0" destOrd="0" presId="urn:microsoft.com/office/officeart/2008/layout/LinedList"/>
    <dgm:cxn modelId="{C0B30381-4284-4FAE-9C4C-8124C43C9353}" type="presParOf" srcId="{CBBEA661-325B-4368-9C14-CF757503F657}" destId="{5B7FEC28-4BFF-4D9A-BC6E-40E215054548}" srcOrd="1" destOrd="0" presId="urn:microsoft.com/office/officeart/2008/layout/LinedList"/>
    <dgm:cxn modelId="{12F772EF-AA45-48A1-A842-6E2AC83897EA}" type="presParOf" srcId="{5B7FEC28-4BFF-4D9A-BC6E-40E215054548}" destId="{700B0DA5-341B-418E-A7C3-CC613031E2C4}" srcOrd="0" destOrd="0" presId="urn:microsoft.com/office/officeart/2008/layout/LinedList"/>
    <dgm:cxn modelId="{57D363C2-F51D-4DB0-B120-C9E24F772865}" type="presParOf" srcId="{5B7FEC28-4BFF-4D9A-BC6E-40E215054548}" destId="{1B1655AD-B330-4993-B0F8-76ADA262C9EE}" srcOrd="1" destOrd="0" presId="urn:microsoft.com/office/officeart/2008/layout/LinedList"/>
    <dgm:cxn modelId="{093844EB-CE84-4E81-9167-431EBC71989C}" type="presParOf" srcId="{CBBEA661-325B-4368-9C14-CF757503F657}" destId="{D07406DC-5761-4C12-B509-CC7852745012}" srcOrd="2" destOrd="0" presId="urn:microsoft.com/office/officeart/2008/layout/LinedList"/>
    <dgm:cxn modelId="{D2840132-7164-48BE-B481-B5F7762A8B72}" type="presParOf" srcId="{CBBEA661-325B-4368-9C14-CF757503F657}" destId="{0A1091AC-C116-4B97-A190-7BB21C8F91DD}" srcOrd="3" destOrd="0" presId="urn:microsoft.com/office/officeart/2008/layout/LinedList"/>
    <dgm:cxn modelId="{6CBDB08A-A563-46E9-A70D-7B22C9D33CD4}" type="presParOf" srcId="{0A1091AC-C116-4B97-A190-7BB21C8F91DD}" destId="{98EE15BA-6534-41A5-9442-3A2F5474031E}" srcOrd="0" destOrd="0" presId="urn:microsoft.com/office/officeart/2008/layout/LinedList"/>
    <dgm:cxn modelId="{1679195A-51F2-45EE-8920-D263E717299C}" type="presParOf" srcId="{0A1091AC-C116-4B97-A190-7BB21C8F91DD}" destId="{939FE714-6FFF-4885-B8E2-BC1EA431CB89}" srcOrd="1" destOrd="0" presId="urn:microsoft.com/office/officeart/2008/layout/LinedList"/>
    <dgm:cxn modelId="{1638D9A4-92A1-4E43-B68A-90FFBDFAEB17}" type="presParOf" srcId="{CBBEA661-325B-4368-9C14-CF757503F657}" destId="{6D85EA6B-1B98-46FE-9E48-520A1F447768}" srcOrd="4" destOrd="0" presId="urn:microsoft.com/office/officeart/2008/layout/LinedList"/>
    <dgm:cxn modelId="{A4794168-BA2D-4497-9C14-BAA30F0E7E52}" type="presParOf" srcId="{CBBEA661-325B-4368-9C14-CF757503F657}" destId="{35CB3616-6454-49D7-B2D9-F034357AE39B}" srcOrd="5" destOrd="0" presId="urn:microsoft.com/office/officeart/2008/layout/LinedList"/>
    <dgm:cxn modelId="{AF522E23-C5AD-4D4A-852D-01BB3021C2A5}" type="presParOf" srcId="{35CB3616-6454-49D7-B2D9-F034357AE39B}" destId="{661FE4E2-B60E-4C78-ABE0-1DAA60B6A879}" srcOrd="0" destOrd="0" presId="urn:microsoft.com/office/officeart/2008/layout/LinedList"/>
    <dgm:cxn modelId="{EC30B1EE-D20A-4522-83F5-9578DFA4DBFF}" type="presParOf" srcId="{35CB3616-6454-49D7-B2D9-F034357AE39B}" destId="{2A506E48-1465-4D41-A712-B7EA85B301C7}" srcOrd="1" destOrd="0" presId="urn:microsoft.com/office/officeart/2008/layout/LinedList"/>
    <dgm:cxn modelId="{B3DA93AE-CF93-42EB-84C2-DA2677645094}" type="presParOf" srcId="{CBBEA661-325B-4368-9C14-CF757503F657}" destId="{CA678F34-9981-4857-AC71-1BC542B978B1}" srcOrd="6" destOrd="0" presId="urn:microsoft.com/office/officeart/2008/layout/LinedList"/>
    <dgm:cxn modelId="{257418B7-DD4C-4F45-92BC-8E3DF851A601}" type="presParOf" srcId="{CBBEA661-325B-4368-9C14-CF757503F657}" destId="{5A427064-8CAF-4828-AFF9-65CAB90A73C7}" srcOrd="7" destOrd="0" presId="urn:microsoft.com/office/officeart/2008/layout/LinedList"/>
    <dgm:cxn modelId="{95018CE7-BAB5-4F34-881B-554A46AC9796}" type="presParOf" srcId="{5A427064-8CAF-4828-AFF9-65CAB90A73C7}" destId="{F50AAAEB-AFAF-4FA0-AB1C-150EBD83CEA2}" srcOrd="0" destOrd="0" presId="urn:microsoft.com/office/officeart/2008/layout/LinedList"/>
    <dgm:cxn modelId="{375F9443-B647-4548-9A00-F116C22F12CF}" type="presParOf" srcId="{5A427064-8CAF-4828-AFF9-65CAB90A73C7}" destId="{3B576012-C2CA-465B-8600-FAB71563CD0E}" srcOrd="1" destOrd="0" presId="urn:microsoft.com/office/officeart/2008/layout/LinedList"/>
    <dgm:cxn modelId="{4196C01D-AD50-4A23-ADE6-95C621494724}" type="presParOf" srcId="{CBBEA661-325B-4368-9C14-CF757503F657}" destId="{CFC91D1A-1606-4744-ABB5-05C1BA231997}" srcOrd="8" destOrd="0" presId="urn:microsoft.com/office/officeart/2008/layout/LinedList"/>
    <dgm:cxn modelId="{E5435275-A583-4721-A045-379267219C67}" type="presParOf" srcId="{CBBEA661-325B-4368-9C14-CF757503F657}" destId="{31F883C2-2059-4745-B2C2-A91832E463E3}" srcOrd="9" destOrd="0" presId="urn:microsoft.com/office/officeart/2008/layout/LinedList"/>
    <dgm:cxn modelId="{B9674F92-4F35-482E-96CF-8D89B165DF9E}" type="presParOf" srcId="{31F883C2-2059-4745-B2C2-A91832E463E3}" destId="{CAEF7D5E-35E4-4DA0-B967-9441B5C7845E}" srcOrd="0" destOrd="0" presId="urn:microsoft.com/office/officeart/2008/layout/LinedList"/>
    <dgm:cxn modelId="{A06D67FB-0407-4E21-A274-52B88CAA731F}" type="presParOf" srcId="{31F883C2-2059-4745-B2C2-A91832E463E3}" destId="{6836CB46-69C9-4979-9E5A-8CCA5014139C}" srcOrd="1" destOrd="0" presId="urn:microsoft.com/office/officeart/2008/layout/LinedList"/>
    <dgm:cxn modelId="{7125BCA1-A94E-4FB5-85A6-9AE9FC469727}" type="presParOf" srcId="{CBBEA661-325B-4368-9C14-CF757503F657}" destId="{7B0F8C5E-D80E-4AF3-AC2D-306454234DCD}" srcOrd="10" destOrd="0" presId="urn:microsoft.com/office/officeart/2008/layout/LinedList"/>
    <dgm:cxn modelId="{9E2EA52B-C4A1-4F1E-9E59-7146EE1C4CFC}" type="presParOf" srcId="{CBBEA661-325B-4368-9C14-CF757503F657}" destId="{39F801A2-92B5-43DF-A4B5-DA52E18588F8}" srcOrd="11" destOrd="0" presId="urn:microsoft.com/office/officeart/2008/layout/LinedList"/>
    <dgm:cxn modelId="{EECD05F5-E1F7-4D36-A455-E57988BD2114}" type="presParOf" srcId="{39F801A2-92B5-43DF-A4B5-DA52E18588F8}" destId="{727FB130-0F8A-4F6E-A2CC-E2C26D149BBB}" srcOrd="0" destOrd="0" presId="urn:microsoft.com/office/officeart/2008/layout/LinedList"/>
    <dgm:cxn modelId="{F9DFA4CD-148D-41A0-8F3D-5E1A5355396C}" type="presParOf" srcId="{39F801A2-92B5-43DF-A4B5-DA52E18588F8}" destId="{ABFE76D8-D214-46A1-878A-BF884AB4AF67}" srcOrd="1" destOrd="0" presId="urn:microsoft.com/office/officeart/2008/layout/LinedList"/>
    <dgm:cxn modelId="{65892108-6C4F-4D5F-AC0F-CB947679A001}" type="presParOf" srcId="{CBBEA661-325B-4368-9C14-CF757503F657}" destId="{42259CA1-9373-46B8-91D0-C75C74C67137}" srcOrd="12" destOrd="0" presId="urn:microsoft.com/office/officeart/2008/layout/LinedList"/>
    <dgm:cxn modelId="{52126365-6821-4B91-B904-33B44612FBB1}" type="presParOf" srcId="{CBBEA661-325B-4368-9C14-CF757503F657}" destId="{FF405B2B-7405-4565-891C-BB7B78BCFE57}" srcOrd="13" destOrd="0" presId="urn:microsoft.com/office/officeart/2008/layout/LinedList"/>
    <dgm:cxn modelId="{979DAAC9-0A91-4F2B-93CB-5AD8F107E173}" type="presParOf" srcId="{FF405B2B-7405-4565-891C-BB7B78BCFE57}" destId="{B3316426-8788-4437-85C6-B5CEBB076AEB}" srcOrd="0" destOrd="0" presId="urn:microsoft.com/office/officeart/2008/layout/LinedList"/>
    <dgm:cxn modelId="{B0934A96-AB0F-4137-B7D6-B51AB3958BE5}" type="presParOf" srcId="{FF405B2B-7405-4565-891C-BB7B78BCFE57}" destId="{C339F12B-006B-4512-8826-19BEEF675715}" srcOrd="1" destOrd="0" presId="urn:microsoft.com/office/officeart/2008/layout/LinedList"/>
    <dgm:cxn modelId="{7025FCB5-E6AD-4FB3-9C83-84823DAC7449}" type="presParOf" srcId="{CBBEA661-325B-4368-9C14-CF757503F657}" destId="{1B915212-C614-4338-9981-9AEEF4D13576}" srcOrd="14" destOrd="0" presId="urn:microsoft.com/office/officeart/2008/layout/LinedList"/>
    <dgm:cxn modelId="{83C36161-E1D2-4114-9AC6-A9C44AD5ED23}" type="presParOf" srcId="{CBBEA661-325B-4368-9C14-CF757503F657}" destId="{79698576-1436-4980-A96C-2D7143A6D3F0}" srcOrd="15" destOrd="0" presId="urn:microsoft.com/office/officeart/2008/layout/LinedList"/>
    <dgm:cxn modelId="{0EF3EFBE-A6A6-4081-83E9-8A83B9B85103}" type="presParOf" srcId="{79698576-1436-4980-A96C-2D7143A6D3F0}" destId="{58AA7E79-79D2-4275-A0F7-FE055FD7CA19}" srcOrd="0" destOrd="0" presId="urn:microsoft.com/office/officeart/2008/layout/LinedList"/>
    <dgm:cxn modelId="{74A95103-789B-4258-9B5C-04141D0C3F37}" type="presParOf" srcId="{79698576-1436-4980-A96C-2D7143A6D3F0}" destId="{F036EAB0-4976-453E-A8F0-2F49E6A2AEE4}" srcOrd="1" destOrd="0" presId="urn:microsoft.com/office/officeart/2008/layout/LinedList"/>
    <dgm:cxn modelId="{48693FC1-5569-4CD2-AB47-66164FB258D6}" type="presParOf" srcId="{CBBEA661-325B-4368-9C14-CF757503F657}" destId="{EF77579F-0CA7-4F17-8EE4-F877B93101AF}" srcOrd="16" destOrd="0" presId="urn:microsoft.com/office/officeart/2008/layout/LinedList"/>
    <dgm:cxn modelId="{08E01098-03A4-469C-9B4E-34DD070DA702}" type="presParOf" srcId="{CBBEA661-325B-4368-9C14-CF757503F657}" destId="{4AC8B02C-8486-4265-AF38-2A3D5C3B33C0}" srcOrd="17" destOrd="0" presId="urn:microsoft.com/office/officeart/2008/layout/LinedList"/>
    <dgm:cxn modelId="{0D60253E-907E-48AC-858E-6CD6EA0DB80B}" type="presParOf" srcId="{4AC8B02C-8486-4265-AF38-2A3D5C3B33C0}" destId="{25986C25-C041-4F76-A168-A53E9EA7C8BE}" srcOrd="0" destOrd="0" presId="urn:microsoft.com/office/officeart/2008/layout/LinedList"/>
    <dgm:cxn modelId="{D32065C5-69B6-4DBB-8BDA-EC99B610B69B}" type="presParOf" srcId="{4AC8B02C-8486-4265-AF38-2A3D5C3B33C0}" destId="{3B8C8F57-7CFB-4C63-8B71-91E019565612}" srcOrd="1" destOrd="0" presId="urn:microsoft.com/office/officeart/2008/layout/LinedList"/>
    <dgm:cxn modelId="{73AA7B21-A655-49B2-8EEC-7A4913F4A904}" type="presParOf" srcId="{CBBEA661-325B-4368-9C14-CF757503F657}" destId="{13295602-41BE-4579-820F-C9E271C62F97}" srcOrd="18" destOrd="0" presId="urn:microsoft.com/office/officeart/2008/layout/LinedList"/>
    <dgm:cxn modelId="{6764B07E-AD4B-4A5C-B57C-198AA59B901D}" type="presParOf" srcId="{CBBEA661-325B-4368-9C14-CF757503F657}" destId="{66A4E0D9-837C-499F-97EF-4852DB3006AF}" srcOrd="19" destOrd="0" presId="urn:microsoft.com/office/officeart/2008/layout/LinedList"/>
    <dgm:cxn modelId="{A158DB4C-6A07-40BB-A7B6-D67F0E2B7FD3}" type="presParOf" srcId="{66A4E0D9-837C-499F-97EF-4852DB3006AF}" destId="{34A78FC4-2179-4A19-8EF3-AB5352166399}" srcOrd="0" destOrd="0" presId="urn:microsoft.com/office/officeart/2008/layout/LinedList"/>
    <dgm:cxn modelId="{42BBC19C-B93A-4D7B-8F59-831B2649C763}" type="presParOf" srcId="{66A4E0D9-837C-499F-97EF-4852DB3006AF}" destId="{B0144A73-5EBA-4204-8307-0401D223019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BB626-6921-4FEC-93C2-59715BB9F076}">
      <dsp:nvSpPr>
        <dsp:cNvPr id="0" name=""/>
        <dsp:cNvSpPr/>
      </dsp:nvSpPr>
      <dsp:spPr>
        <a:xfrm>
          <a:off x="0" y="191"/>
          <a:ext cx="5406189" cy="119157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bg1">
                  <a:lumMod val="50000"/>
                </a:schemeClr>
              </a:solidFill>
            </a:rPr>
            <a:t>Key indicators on risk behaviors and vulnerabilities were collected and monitored every quarter by the intervention. </a:t>
          </a:r>
          <a:endParaRPr lang="en-US" sz="1800" kern="1200" dirty="0">
            <a:solidFill>
              <a:schemeClr val="bg1">
                <a:lumMod val="50000"/>
              </a:schemeClr>
            </a:solidFill>
          </a:endParaRPr>
        </a:p>
      </dsp:txBody>
      <dsp:txXfrm>
        <a:off x="58168" y="58359"/>
        <a:ext cx="5289853" cy="1075240"/>
      </dsp:txXfrm>
    </dsp:sp>
    <dsp:sp modelId="{7C802F75-FC29-4A2A-BA68-A6432D1B37CF}">
      <dsp:nvSpPr>
        <dsp:cNvPr id="0" name=""/>
        <dsp:cNvSpPr/>
      </dsp:nvSpPr>
      <dsp:spPr>
        <a:xfrm>
          <a:off x="0" y="1205760"/>
          <a:ext cx="5406189" cy="119157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bg1">
                  <a:lumMod val="50000"/>
                </a:schemeClr>
              </a:solidFill>
            </a:rPr>
            <a:t>Program data from three FSW TIs in Maharashtra from April 2016 to March 2018 were analyzed. </a:t>
          </a:r>
          <a:endParaRPr lang="en-US" sz="1800" kern="1200" dirty="0">
            <a:solidFill>
              <a:schemeClr val="bg1">
                <a:lumMod val="50000"/>
              </a:schemeClr>
            </a:solidFill>
          </a:endParaRPr>
        </a:p>
      </dsp:txBody>
      <dsp:txXfrm>
        <a:off x="58168" y="1263928"/>
        <a:ext cx="5289853" cy="1075240"/>
      </dsp:txXfrm>
    </dsp:sp>
    <dsp:sp modelId="{28495B48-58E2-441C-8CEC-7B2C6670805E}">
      <dsp:nvSpPr>
        <dsp:cNvPr id="0" name=""/>
        <dsp:cNvSpPr/>
      </dsp:nvSpPr>
      <dsp:spPr>
        <a:xfrm>
          <a:off x="0" y="2411330"/>
          <a:ext cx="5406189" cy="119157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bg1">
                  <a:lumMod val="50000"/>
                </a:schemeClr>
              </a:solidFill>
            </a:rPr>
            <a:t>Four HIV test outcomes for each FSW and linked each individual’s behavioral data from the previous quarter to the HIV test results, </a:t>
          </a:r>
          <a:r>
            <a:rPr lang="en-US" sz="1800" b="1" kern="1200" dirty="0">
              <a:solidFill>
                <a:schemeClr val="bg1">
                  <a:lumMod val="50000"/>
                </a:schemeClr>
              </a:solidFill>
            </a:rPr>
            <a:t>generating 16,228 data points</a:t>
          </a:r>
          <a:r>
            <a:rPr lang="en-US" sz="1800" b="0" kern="1200" dirty="0">
              <a:solidFill>
                <a:schemeClr val="bg1">
                  <a:lumMod val="50000"/>
                </a:schemeClr>
              </a:solidFill>
            </a:rPr>
            <a:t> </a:t>
          </a:r>
          <a:endParaRPr lang="en-US" sz="1800" kern="1200" dirty="0">
            <a:solidFill>
              <a:schemeClr val="bg1">
                <a:lumMod val="50000"/>
              </a:schemeClr>
            </a:solidFill>
          </a:endParaRPr>
        </a:p>
      </dsp:txBody>
      <dsp:txXfrm>
        <a:off x="58168" y="2469498"/>
        <a:ext cx="5289853" cy="1075240"/>
      </dsp:txXfrm>
    </dsp:sp>
    <dsp:sp modelId="{F2ADB42E-E477-4B55-B2BD-4E913778E132}">
      <dsp:nvSpPr>
        <dsp:cNvPr id="0" name=""/>
        <dsp:cNvSpPr/>
      </dsp:nvSpPr>
      <dsp:spPr>
        <a:xfrm>
          <a:off x="0" y="3616899"/>
          <a:ext cx="5406189" cy="119157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bg1">
                  <a:lumMod val="50000"/>
                </a:schemeClr>
              </a:solidFill>
            </a:rPr>
            <a:t>Excluded the following data points:</a:t>
          </a:r>
        </a:p>
        <a:p>
          <a:pPr marL="0" lvl="0" indent="0" algn="l" defTabSz="800100">
            <a:lnSpc>
              <a:spcPct val="90000"/>
            </a:lnSpc>
            <a:spcBef>
              <a:spcPct val="0"/>
            </a:spcBef>
            <a:spcAft>
              <a:spcPct val="35000"/>
            </a:spcAft>
            <a:buNone/>
          </a:pPr>
          <a:r>
            <a:rPr lang="en-US" sz="1800" kern="1200" dirty="0">
              <a:solidFill>
                <a:schemeClr val="bg1">
                  <a:lumMod val="50000"/>
                </a:schemeClr>
              </a:solidFill>
            </a:rPr>
            <a:t>Known HIV-positive individuals </a:t>
          </a:r>
        </a:p>
        <a:p>
          <a:pPr marL="0" lvl="0" indent="0" algn="l" defTabSz="800100">
            <a:lnSpc>
              <a:spcPct val="90000"/>
            </a:lnSpc>
            <a:spcBef>
              <a:spcPct val="0"/>
            </a:spcBef>
            <a:spcAft>
              <a:spcPct val="35000"/>
            </a:spcAft>
            <a:buNone/>
          </a:pPr>
          <a:r>
            <a:rPr lang="en-US" sz="1800" kern="1200" dirty="0">
              <a:solidFill>
                <a:schemeClr val="bg1">
                  <a:lumMod val="50000"/>
                </a:schemeClr>
              </a:solidFill>
            </a:rPr>
            <a:t>No HIV test conducted during the six-month period </a:t>
          </a:r>
          <a:r>
            <a:rPr lang="en-US" sz="1800" b="0" kern="1200" dirty="0">
              <a:solidFill>
                <a:schemeClr val="bg1">
                  <a:lumMod val="50000"/>
                </a:schemeClr>
              </a:solidFill>
            </a:rPr>
            <a:t> </a:t>
          </a:r>
          <a:endParaRPr lang="en-US" sz="1800" kern="1200" dirty="0">
            <a:solidFill>
              <a:schemeClr val="bg1">
                <a:lumMod val="50000"/>
              </a:schemeClr>
            </a:solidFill>
          </a:endParaRPr>
        </a:p>
      </dsp:txBody>
      <dsp:txXfrm>
        <a:off x="58168" y="3675067"/>
        <a:ext cx="5289853" cy="1075240"/>
      </dsp:txXfrm>
    </dsp:sp>
    <dsp:sp modelId="{C88DB01D-844F-404B-8E45-C77EDA6324C4}">
      <dsp:nvSpPr>
        <dsp:cNvPr id="0" name=""/>
        <dsp:cNvSpPr/>
      </dsp:nvSpPr>
      <dsp:spPr>
        <a:xfrm>
          <a:off x="0" y="4808475"/>
          <a:ext cx="5406189" cy="80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647"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solidFill>
              <a:schemeClr val="bg1">
                <a:lumMod val="50000"/>
              </a:schemeClr>
            </a:solidFill>
          </a:endParaRPr>
        </a:p>
      </dsp:txBody>
      <dsp:txXfrm>
        <a:off x="0" y="4808475"/>
        <a:ext cx="5406189" cy="80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BB0A3-81FC-4ED6-BAD7-FFF5C4AAD99D}">
      <dsp:nvSpPr>
        <dsp:cNvPr id="0" name=""/>
        <dsp:cNvSpPr/>
      </dsp:nvSpPr>
      <dsp:spPr>
        <a:xfrm rot="5400000">
          <a:off x="-21241" y="1703373"/>
          <a:ext cx="2301267" cy="179486"/>
        </a:xfrm>
        <a:prstGeom prst="rect">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1BABCDC1-C1A1-404D-B386-0C5435E72F8D}">
      <dsp:nvSpPr>
        <dsp:cNvPr id="0" name=""/>
        <dsp:cNvSpPr/>
      </dsp:nvSpPr>
      <dsp:spPr>
        <a:xfrm>
          <a:off x="724643" y="269"/>
          <a:ext cx="1994295" cy="1872452"/>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1. Penalized and regular logistic regression analyses were used</a:t>
          </a:r>
          <a:endParaRPr lang="en-US" sz="2000" kern="1200" dirty="0"/>
        </a:p>
      </dsp:txBody>
      <dsp:txXfrm>
        <a:off x="779485" y="55111"/>
        <a:ext cx="1884611" cy="1762768"/>
      </dsp:txXfrm>
    </dsp:sp>
    <dsp:sp modelId="{023744FD-BBD9-4E16-839B-EC2E2CC1171E}">
      <dsp:nvSpPr>
        <dsp:cNvPr id="0" name=""/>
        <dsp:cNvSpPr/>
      </dsp:nvSpPr>
      <dsp:spPr>
        <a:xfrm rot="517879">
          <a:off x="1111399" y="3113792"/>
          <a:ext cx="3177213" cy="179486"/>
        </a:xfrm>
        <a:prstGeom prst="rect">
          <a:avLst/>
        </a:prstGeom>
        <a:solidFill>
          <a:srgbClr val="F16523"/>
        </a:solidFill>
        <a:ln>
          <a:noFill/>
        </a:ln>
        <a:effectLst/>
      </dsp:spPr>
      <dsp:style>
        <a:lnRef idx="0">
          <a:scrgbClr r="0" g="0" b="0"/>
        </a:lnRef>
        <a:fillRef idx="1">
          <a:scrgbClr r="0" g="0" b="0"/>
        </a:fillRef>
        <a:effectRef idx="0">
          <a:scrgbClr r="0" g="0" b="0"/>
        </a:effectRef>
        <a:fontRef idx="minor">
          <a:schemeClr val="lt1"/>
        </a:fontRef>
      </dsp:style>
    </dsp:sp>
    <dsp:sp modelId="{B6BDD9D8-2F31-474B-A769-C6844836AFEA}">
      <dsp:nvSpPr>
        <dsp:cNvPr id="0" name=""/>
        <dsp:cNvSpPr/>
      </dsp:nvSpPr>
      <dsp:spPr>
        <a:xfrm>
          <a:off x="229938" y="2171866"/>
          <a:ext cx="2983705" cy="2171596"/>
        </a:xfrm>
        <a:prstGeom prst="roundRect">
          <a:avLst>
            <a:gd name="adj" fmla="val 10000"/>
          </a:avLst>
        </a:prstGeom>
        <a:solidFill>
          <a:srgbClr val="F374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2. Receiver operating characteristic (ROC) curve analysis </a:t>
          </a:r>
        </a:p>
        <a:p>
          <a:pPr marL="0" lvl="0" indent="0" algn="ctr" defTabSz="889000">
            <a:lnSpc>
              <a:spcPct val="90000"/>
            </a:lnSpc>
            <a:spcBef>
              <a:spcPct val="0"/>
            </a:spcBef>
            <a:spcAft>
              <a:spcPct val="35000"/>
            </a:spcAft>
            <a:buNone/>
          </a:pPr>
          <a:r>
            <a:rPr lang="en-US" sz="2000" b="0" kern="1200" dirty="0"/>
            <a:t>&amp; </a:t>
          </a:r>
        </a:p>
        <a:p>
          <a:pPr marL="0" lvl="0" indent="0" algn="ctr" defTabSz="889000">
            <a:lnSpc>
              <a:spcPct val="90000"/>
            </a:lnSpc>
            <a:spcBef>
              <a:spcPct val="0"/>
            </a:spcBef>
            <a:spcAft>
              <a:spcPct val="35000"/>
            </a:spcAft>
            <a:buNone/>
          </a:pPr>
          <a:r>
            <a:rPr lang="en-US" sz="2000" b="0" kern="1200" dirty="0"/>
            <a:t>Youden’s index method </a:t>
          </a:r>
          <a:endParaRPr lang="en-US" sz="2000" kern="1200" dirty="0"/>
        </a:p>
      </dsp:txBody>
      <dsp:txXfrm>
        <a:off x="293542" y="2235470"/>
        <a:ext cx="2856497" cy="2044388"/>
      </dsp:txXfrm>
    </dsp:sp>
    <dsp:sp modelId="{C640A5B3-6D84-4BB5-8DBD-724CD3516578}">
      <dsp:nvSpPr>
        <dsp:cNvPr id="0" name=""/>
        <dsp:cNvSpPr/>
      </dsp:nvSpPr>
      <dsp:spPr>
        <a:xfrm>
          <a:off x="3871762" y="3146885"/>
          <a:ext cx="1994295" cy="1196577"/>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3. Dominance analysis </a:t>
          </a:r>
          <a:endParaRPr lang="en-US" sz="2000" kern="1200" dirty="0"/>
        </a:p>
      </dsp:txBody>
      <dsp:txXfrm>
        <a:off x="3906809" y="3181932"/>
        <a:ext cx="1924201" cy="1126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D575A-4C5B-419A-A98B-081ED91A9608}">
      <dsp:nvSpPr>
        <dsp:cNvPr id="0" name=""/>
        <dsp:cNvSpPr/>
      </dsp:nvSpPr>
      <dsp:spPr>
        <a:xfrm>
          <a:off x="0" y="0"/>
          <a:ext cx="814938" cy="814938"/>
        </a:xfrm>
        <a:prstGeom prst="pie">
          <a:avLst>
            <a:gd name="adj1" fmla="val 5400000"/>
            <a:gd name="adj2" fmla="val 162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9963F-8699-4C72-B7C1-4A460142AED0}">
      <dsp:nvSpPr>
        <dsp:cNvPr id="0" name=""/>
        <dsp:cNvSpPr/>
      </dsp:nvSpPr>
      <dsp:spPr>
        <a:xfrm>
          <a:off x="407469" y="0"/>
          <a:ext cx="10398590" cy="814938"/>
        </a:xfrm>
        <a:prstGeom prst="rect">
          <a:avLst/>
        </a:prstGeom>
        <a:no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Applied prospectively in two of the above-mentioned FSW TIs to study its efficiency for segmenting FSWs into high, medium, and low priority for HIV testing and differentiated service delivery</a:t>
          </a:r>
          <a:endParaRPr lang="en-US" sz="2000" kern="1200" dirty="0"/>
        </a:p>
      </dsp:txBody>
      <dsp:txXfrm>
        <a:off x="407469" y="0"/>
        <a:ext cx="10398590" cy="814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A9334-E33F-43DC-AF7F-F580E03F9A56}">
      <dsp:nvSpPr>
        <dsp:cNvPr id="0" name=""/>
        <dsp:cNvSpPr/>
      </dsp:nvSpPr>
      <dsp:spPr>
        <a:xfrm>
          <a:off x="0" y="0"/>
          <a:ext cx="814938" cy="814938"/>
        </a:xfrm>
        <a:prstGeom prst="pie">
          <a:avLst>
            <a:gd name="adj1" fmla="val 5400000"/>
            <a:gd name="adj2" fmla="val 162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F5AF52-9C96-427A-A680-720D42075EFF}">
      <dsp:nvSpPr>
        <dsp:cNvPr id="0" name=""/>
        <dsp:cNvSpPr/>
      </dsp:nvSpPr>
      <dsp:spPr>
        <a:xfrm>
          <a:off x="407469" y="0"/>
          <a:ext cx="10398590" cy="814938"/>
        </a:xfrm>
        <a:prstGeom prst="rect">
          <a:avLst/>
        </a:prstGeom>
        <a:no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t>Among 2,239 FSWs categorized into priority groups, 684 (30.5 percent) were considered high priority. Of the 11 HIV cases detected, all were from this high-priority group</a:t>
          </a:r>
          <a:endParaRPr lang="en-US" sz="2200" kern="1200" dirty="0"/>
        </a:p>
      </dsp:txBody>
      <dsp:txXfrm>
        <a:off x="407469" y="0"/>
        <a:ext cx="10398590" cy="8149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E4F0E-36A2-4588-8AF9-10FFCD8A1674}">
      <dsp:nvSpPr>
        <dsp:cNvPr id="0" name=""/>
        <dsp:cNvSpPr/>
      </dsp:nvSpPr>
      <dsp:spPr>
        <a:xfrm rot="16200000">
          <a:off x="-712221" y="714838"/>
          <a:ext cx="3947160" cy="2517483"/>
        </a:xfrm>
        <a:prstGeom prst="round2Same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0" kern="1200" dirty="0"/>
            <a:t>The model demonstrated effective and precise categorization of FSWs at increased HIV risk, corroborating the need for intensified interventions among the high-priority group. </a:t>
          </a:r>
          <a:endParaRPr lang="en-US" sz="2000" kern="1200" dirty="0"/>
        </a:p>
      </dsp:txBody>
      <dsp:txXfrm rot="5400000">
        <a:off x="125510" y="122892"/>
        <a:ext cx="2394590" cy="3701374"/>
      </dsp:txXfrm>
    </dsp:sp>
    <dsp:sp modelId="{62878F03-FB66-430C-AE35-EAF93CD6C66B}">
      <dsp:nvSpPr>
        <dsp:cNvPr id="0" name=""/>
        <dsp:cNvSpPr/>
      </dsp:nvSpPr>
      <dsp:spPr>
        <a:xfrm rot="16200000">
          <a:off x="1994074" y="714838"/>
          <a:ext cx="3947160" cy="2517483"/>
        </a:xfrm>
        <a:prstGeom prst="round1Rect">
          <a:avLst/>
        </a:prstGeom>
        <a:solidFill>
          <a:schemeClr val="accent4">
            <a:hueOff val="-15147318"/>
            <a:satOff val="50664"/>
            <a:lumOff val="30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b="0" kern="1200" dirty="0"/>
            <a:t>This would include augmenting the frequency and intensity of high-threshold prevention services through differentiated strategies within the concentrated HIV epidemic in India.</a:t>
          </a:r>
          <a:endParaRPr lang="en-US" sz="2000" kern="1200" dirty="0"/>
        </a:p>
      </dsp:txBody>
      <dsp:txXfrm rot="5400000">
        <a:off x="2708913" y="122892"/>
        <a:ext cx="2517483" cy="38242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5AAFA-AEE1-49DC-AEC0-2CABD471AC1C}">
      <dsp:nvSpPr>
        <dsp:cNvPr id="0" name=""/>
        <dsp:cNvSpPr/>
      </dsp:nvSpPr>
      <dsp:spPr>
        <a:xfrm>
          <a:off x="0" y="6945"/>
          <a:ext cx="5573818" cy="1255409"/>
        </a:xfrm>
        <a:prstGeom prst="flowChartProcess">
          <a:avLst/>
        </a:prstGeom>
        <a:solidFill>
          <a:schemeClr val="bg1">
            <a:lumMod val="8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t>Expanding the model to other typologies—men who have sex with men (MSM), transgender people, and people who inject drugs (PWID)—and building the model at the national scale would help the national program prioritize high-risk key population members for </a:t>
          </a:r>
          <a:r>
            <a:rPr lang="en-US" sz="1600" b="1" kern="1200" dirty="0"/>
            <a:t>differentiated prevention services</a:t>
          </a:r>
          <a:r>
            <a:rPr lang="en-US" sz="1600" b="0" kern="1200" dirty="0"/>
            <a:t>.</a:t>
          </a:r>
          <a:endParaRPr lang="en-US" sz="1600" kern="1200" dirty="0"/>
        </a:p>
      </dsp:txBody>
      <dsp:txXfrm>
        <a:off x="0" y="6945"/>
        <a:ext cx="5573818" cy="1255409"/>
      </dsp:txXfrm>
    </dsp:sp>
    <dsp:sp modelId="{B51C7BF6-10CD-4AE7-80CC-BD580FDC68A4}">
      <dsp:nvSpPr>
        <dsp:cNvPr id="0" name=""/>
        <dsp:cNvSpPr/>
      </dsp:nvSpPr>
      <dsp:spPr>
        <a:xfrm>
          <a:off x="0" y="1345875"/>
          <a:ext cx="5573818" cy="1255409"/>
        </a:xfrm>
        <a:prstGeom prst="flowChartProcess">
          <a:avLst/>
        </a:prstGeom>
        <a:solidFill>
          <a:schemeClr val="accent5"/>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a:t>Employing this model would increase HIV case detection by focusing on the FSWs who are at increased HIV risk. </a:t>
          </a:r>
          <a:endParaRPr lang="en-US" sz="1600" kern="1200"/>
        </a:p>
      </dsp:txBody>
      <dsp:txXfrm>
        <a:off x="0" y="1345875"/>
        <a:ext cx="5573818" cy="1255409"/>
      </dsp:txXfrm>
    </dsp:sp>
    <dsp:sp modelId="{358F9499-8F95-4D07-A9A3-9550B80656D9}">
      <dsp:nvSpPr>
        <dsp:cNvPr id="0" name=""/>
        <dsp:cNvSpPr/>
      </dsp:nvSpPr>
      <dsp:spPr>
        <a:xfrm>
          <a:off x="0" y="2684804"/>
          <a:ext cx="5573818" cy="1255409"/>
        </a:xfrm>
        <a:prstGeom prst="flowChartProcess">
          <a:avLst/>
        </a:prstGeom>
        <a:solidFill>
          <a:schemeClr val="bg1">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t>It is recommended to standardize and include the certain variables during the next phase model development. </a:t>
          </a:r>
          <a:endParaRPr lang="en-US" sz="1600" kern="1200" dirty="0"/>
        </a:p>
      </dsp:txBody>
      <dsp:txXfrm>
        <a:off x="0" y="2684804"/>
        <a:ext cx="5573818" cy="12554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C41CF-3283-4D4A-BEFC-792EA78B5974}">
      <dsp:nvSpPr>
        <dsp:cNvPr id="0" name=""/>
        <dsp:cNvSpPr/>
      </dsp:nvSpPr>
      <dsp:spPr>
        <a:xfrm>
          <a:off x="1809" y="0"/>
          <a:ext cx="1976829" cy="4351338"/>
        </a:xfrm>
        <a:prstGeom prst="rect">
          <a:avLst/>
        </a:prstGeom>
        <a:solidFill>
          <a:schemeClr val="bg1">
            <a:lumMod val="5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NEW KP</a:t>
          </a:r>
          <a:endParaRPr lang="en-US" sz="3500" kern="1200" dirty="0"/>
        </a:p>
      </dsp:txBody>
      <dsp:txXfrm>
        <a:off x="1809" y="0"/>
        <a:ext cx="1976829" cy="1305401"/>
      </dsp:txXfrm>
    </dsp:sp>
    <dsp:sp modelId="{ECC8F69F-BEBD-48B3-90E7-A089875B30E6}">
      <dsp:nvSpPr>
        <dsp:cNvPr id="0" name=""/>
        <dsp:cNvSpPr/>
      </dsp:nvSpPr>
      <dsp:spPr>
        <a:xfrm>
          <a:off x="168329" y="1188095"/>
          <a:ext cx="1643788" cy="275210"/>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Narrow" panose="020B0606020202030204" pitchFamily="34" charset="0"/>
            </a:rPr>
            <a:t>Contact: 4 / month</a:t>
          </a:r>
          <a:endParaRPr lang="en-US" sz="1400" kern="1200" dirty="0">
            <a:latin typeface="Arial Narrow" panose="020B0606020202030204" pitchFamily="34" charset="0"/>
          </a:endParaRPr>
        </a:p>
      </dsp:txBody>
      <dsp:txXfrm>
        <a:off x="168329" y="1188095"/>
        <a:ext cx="1643788" cy="275210"/>
      </dsp:txXfrm>
    </dsp:sp>
    <dsp:sp modelId="{3E8686FA-B4F0-413F-8FA2-88E67DBD2FC0}">
      <dsp:nvSpPr>
        <dsp:cNvPr id="0" name=""/>
        <dsp:cNvSpPr/>
      </dsp:nvSpPr>
      <dsp:spPr>
        <a:xfrm>
          <a:off x="168329" y="1565494"/>
          <a:ext cx="1643788" cy="2011680"/>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-Intensive BCC</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-Risk assessment &amp; counselling</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-Condom need analysis</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-HIV testing:  immediately</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-Presumptive treatment</a:t>
          </a:r>
          <a:endParaRPr lang="en-US" sz="1400" kern="1200" dirty="0">
            <a:latin typeface="Arial Narrow" panose="020B0606020202030204" pitchFamily="34" charset="0"/>
          </a:endParaRPr>
        </a:p>
      </dsp:txBody>
      <dsp:txXfrm>
        <a:off x="168329" y="1565494"/>
        <a:ext cx="1643788" cy="2011680"/>
      </dsp:txXfrm>
    </dsp:sp>
    <dsp:sp modelId="{2A33CC1F-553A-418A-A05C-B7C89F9DB9AB}">
      <dsp:nvSpPr>
        <dsp:cNvPr id="0" name=""/>
        <dsp:cNvSpPr/>
      </dsp:nvSpPr>
      <dsp:spPr>
        <a:xfrm>
          <a:off x="160691" y="3749041"/>
          <a:ext cx="1643788" cy="442866"/>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Narrow" panose="020B0606020202030204" pitchFamily="34" charset="0"/>
              <a:ea typeface="+mn-ea"/>
              <a:cs typeface="+mn-cs"/>
            </a:rPr>
            <a:t>DIC / Outreach based BCC </a:t>
          </a:r>
          <a:endParaRPr lang="en-US" sz="1400" kern="1200" dirty="0">
            <a:latin typeface="Arial Narrow" panose="020B0606020202030204" pitchFamily="34" charset="0"/>
          </a:endParaRPr>
        </a:p>
      </dsp:txBody>
      <dsp:txXfrm>
        <a:off x="160691" y="3749041"/>
        <a:ext cx="1643788" cy="442866"/>
      </dsp:txXfrm>
    </dsp:sp>
    <dsp:sp modelId="{F599B526-A3C1-4BF5-B7BA-83A11C85765A}">
      <dsp:nvSpPr>
        <dsp:cNvPr id="0" name=""/>
        <dsp:cNvSpPr/>
      </dsp:nvSpPr>
      <dsp:spPr>
        <a:xfrm>
          <a:off x="2126899" y="0"/>
          <a:ext cx="1976809" cy="4351338"/>
        </a:xfrm>
        <a:prstGeom prst="rect">
          <a:avLst/>
        </a:prstGeom>
        <a:solidFill>
          <a:srgbClr val="C00000"/>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HIGH PRIORITY</a:t>
          </a:r>
          <a:endParaRPr lang="en-US" sz="3500" kern="1200" dirty="0">
            <a:solidFill>
              <a:schemeClr val="bg1"/>
            </a:solidFill>
          </a:endParaRPr>
        </a:p>
      </dsp:txBody>
      <dsp:txXfrm>
        <a:off x="2126899" y="0"/>
        <a:ext cx="1976809" cy="1305401"/>
      </dsp:txXfrm>
    </dsp:sp>
    <dsp:sp modelId="{3B547A3F-AD16-43FC-90DE-C0227EA9E524}">
      <dsp:nvSpPr>
        <dsp:cNvPr id="0" name=""/>
        <dsp:cNvSpPr/>
      </dsp:nvSpPr>
      <dsp:spPr>
        <a:xfrm>
          <a:off x="2293409" y="1191580"/>
          <a:ext cx="1643788" cy="263631"/>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Narrow" panose="020B0606020202030204" pitchFamily="34" charset="0"/>
            </a:rPr>
            <a:t>Contact: 3 / month</a:t>
          </a:r>
          <a:endParaRPr lang="en-US" sz="1400" kern="1200" dirty="0"/>
        </a:p>
      </dsp:txBody>
      <dsp:txXfrm>
        <a:off x="2293409" y="1191580"/>
        <a:ext cx="1643788" cy="263631"/>
      </dsp:txXfrm>
    </dsp:sp>
    <dsp:sp modelId="{CF5F70DD-C1E9-43C6-BBC8-9DD2C7518704}">
      <dsp:nvSpPr>
        <dsp:cNvPr id="0" name=""/>
        <dsp:cNvSpPr/>
      </dsp:nvSpPr>
      <dsp:spPr>
        <a:xfrm>
          <a:off x="2293409" y="1561094"/>
          <a:ext cx="1643788" cy="2011680"/>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-Condom provision</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-Risk reduction counselling</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-HIV testing:  Once in 6 months</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-Partner testing &amp; services</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-RMC: Quarterly &amp; as when required</a:t>
          </a:r>
          <a:endParaRPr lang="en-US" sz="1400" kern="1200" dirty="0">
            <a:latin typeface="Arial Narrow" panose="020B0606020202030204" pitchFamily="34" charset="0"/>
          </a:endParaRPr>
        </a:p>
      </dsp:txBody>
      <dsp:txXfrm>
        <a:off x="2293409" y="1561094"/>
        <a:ext cx="1643788" cy="2011680"/>
      </dsp:txXfrm>
    </dsp:sp>
    <dsp:sp modelId="{60E031AA-6CC4-410F-A1FF-09F0391EF26C}">
      <dsp:nvSpPr>
        <dsp:cNvPr id="0" name=""/>
        <dsp:cNvSpPr/>
      </dsp:nvSpPr>
      <dsp:spPr>
        <a:xfrm>
          <a:off x="2293409" y="3686398"/>
          <a:ext cx="1643788" cy="496857"/>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Narrow" panose="020B0606020202030204" pitchFamily="34" charset="0"/>
              <a:ea typeface="+mn-ea"/>
              <a:cs typeface="+mn-cs"/>
            </a:rPr>
            <a:t>Intensive Intervention at DIC, complemented with outreach</a:t>
          </a:r>
          <a:endParaRPr lang="en-US" sz="1400" kern="1200" dirty="0">
            <a:latin typeface="Arial Narrow" panose="020B0606020202030204" pitchFamily="34" charset="0"/>
          </a:endParaRPr>
        </a:p>
      </dsp:txBody>
      <dsp:txXfrm>
        <a:off x="2293409" y="3686398"/>
        <a:ext cx="1643788" cy="496857"/>
      </dsp:txXfrm>
    </dsp:sp>
    <dsp:sp modelId="{C5CFD955-7139-47C1-B28D-598017A40C31}">
      <dsp:nvSpPr>
        <dsp:cNvPr id="0" name=""/>
        <dsp:cNvSpPr/>
      </dsp:nvSpPr>
      <dsp:spPr>
        <a:xfrm>
          <a:off x="4251969" y="0"/>
          <a:ext cx="1976809" cy="4351338"/>
        </a:xfrm>
        <a:prstGeom prst="rect">
          <a:avLst/>
        </a:prstGeom>
        <a:solidFill>
          <a:srgbClr val="FFC000"/>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MEDIUM PRIORITY</a:t>
          </a:r>
        </a:p>
      </dsp:txBody>
      <dsp:txXfrm>
        <a:off x="4251969" y="0"/>
        <a:ext cx="1976809" cy="1305401"/>
      </dsp:txXfrm>
    </dsp:sp>
    <dsp:sp modelId="{5CE71380-A618-4CAB-AAD6-243F64A80072}">
      <dsp:nvSpPr>
        <dsp:cNvPr id="0" name=""/>
        <dsp:cNvSpPr/>
      </dsp:nvSpPr>
      <dsp:spPr>
        <a:xfrm>
          <a:off x="4379734" y="1188718"/>
          <a:ext cx="1643788" cy="274319"/>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Narrow" panose="020B0606020202030204" pitchFamily="34" charset="0"/>
            </a:rPr>
            <a:t>Contact: 2 / month</a:t>
          </a:r>
          <a:endParaRPr lang="en-US" sz="1400" kern="1200" dirty="0"/>
        </a:p>
      </dsp:txBody>
      <dsp:txXfrm>
        <a:off x="4379734" y="1188718"/>
        <a:ext cx="1643788" cy="274319"/>
      </dsp:txXfrm>
    </dsp:sp>
    <dsp:sp modelId="{C51E75DF-5B41-4B4D-8515-D44FBF5582AD}">
      <dsp:nvSpPr>
        <dsp:cNvPr id="0" name=""/>
        <dsp:cNvSpPr/>
      </dsp:nvSpPr>
      <dsp:spPr>
        <a:xfrm>
          <a:off x="4418480" y="1563623"/>
          <a:ext cx="1643788" cy="2014804"/>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-Condom provision</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-Risk reduction counselling</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-HIV testing:  Once in 6 months</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-RMC: Quarterly &amp; as when required</a:t>
          </a:r>
        </a:p>
      </dsp:txBody>
      <dsp:txXfrm>
        <a:off x="4418480" y="1563623"/>
        <a:ext cx="1643788" cy="2014804"/>
      </dsp:txXfrm>
    </dsp:sp>
    <dsp:sp modelId="{03715DC1-F726-4551-89CD-6060B22BBC5F}">
      <dsp:nvSpPr>
        <dsp:cNvPr id="0" name=""/>
        <dsp:cNvSpPr/>
      </dsp:nvSpPr>
      <dsp:spPr>
        <a:xfrm>
          <a:off x="4418480" y="3749040"/>
          <a:ext cx="1643788" cy="439040"/>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Narrow" panose="020B0606020202030204" pitchFamily="34" charset="0"/>
              <a:ea typeface="+mn-ea"/>
              <a:cs typeface="+mn-cs"/>
            </a:rPr>
            <a:t>Outreach / DIC  based BCC</a:t>
          </a:r>
          <a:endParaRPr lang="en-US" sz="1400" kern="1200" dirty="0"/>
        </a:p>
      </dsp:txBody>
      <dsp:txXfrm>
        <a:off x="4418480" y="3749040"/>
        <a:ext cx="1643788" cy="439040"/>
      </dsp:txXfrm>
    </dsp:sp>
    <dsp:sp modelId="{8CD68D03-F732-41FA-8D89-52DB26F1737A}">
      <dsp:nvSpPr>
        <dsp:cNvPr id="0" name=""/>
        <dsp:cNvSpPr/>
      </dsp:nvSpPr>
      <dsp:spPr>
        <a:xfrm>
          <a:off x="6400781" y="0"/>
          <a:ext cx="1976809" cy="4351338"/>
        </a:xfrm>
        <a:prstGeom prst="rect">
          <a:avLst/>
        </a:prstGeom>
        <a:solidFill>
          <a:srgbClr val="254E22"/>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accent6">
                  <a:lumMod val="60000"/>
                  <a:lumOff val="40000"/>
                </a:schemeClr>
              </a:solidFill>
            </a:rPr>
            <a:t>LOW PRIORITY/ STABLE</a:t>
          </a:r>
        </a:p>
      </dsp:txBody>
      <dsp:txXfrm>
        <a:off x="6400781" y="0"/>
        <a:ext cx="1976809" cy="1305401"/>
      </dsp:txXfrm>
    </dsp:sp>
    <dsp:sp modelId="{BB2EA3AA-55C2-40DB-9A4B-A5588AFB7277}">
      <dsp:nvSpPr>
        <dsp:cNvPr id="0" name=""/>
        <dsp:cNvSpPr/>
      </dsp:nvSpPr>
      <dsp:spPr>
        <a:xfrm>
          <a:off x="6543550" y="1198443"/>
          <a:ext cx="1643788" cy="250298"/>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Narrow" panose="020B0606020202030204" pitchFamily="34" charset="0"/>
            </a:rPr>
            <a:t>Contact: 1 / month</a:t>
          </a:r>
          <a:endParaRPr lang="en-US" sz="1400" kern="1200" dirty="0"/>
        </a:p>
      </dsp:txBody>
      <dsp:txXfrm>
        <a:off x="6543550" y="1198443"/>
        <a:ext cx="1643788" cy="250298"/>
      </dsp:txXfrm>
    </dsp:sp>
    <dsp:sp modelId="{DB9B3EE6-8ECF-47DD-8F8A-C6533EED7DD7}">
      <dsp:nvSpPr>
        <dsp:cNvPr id="0" name=""/>
        <dsp:cNvSpPr/>
      </dsp:nvSpPr>
      <dsp:spPr>
        <a:xfrm>
          <a:off x="6543550" y="1563624"/>
          <a:ext cx="1643788" cy="2011680"/>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-Condom provision</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-Motivational counselling (for sustaining BC)</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-HIV testing:  At least annually</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bg1"/>
              </a:solidFill>
              <a:latin typeface="Arial Narrow" panose="020B0606020202030204" pitchFamily="34" charset="0"/>
            </a:rPr>
            <a:t>-RMC: Quarterly</a:t>
          </a:r>
          <a:endParaRPr lang="en-US" sz="1400" kern="1200" dirty="0">
            <a:latin typeface="Arial Narrow" panose="020B0606020202030204" pitchFamily="34" charset="0"/>
          </a:endParaRPr>
        </a:p>
      </dsp:txBody>
      <dsp:txXfrm>
        <a:off x="6543550" y="1563624"/>
        <a:ext cx="1643788" cy="2011680"/>
      </dsp:txXfrm>
    </dsp:sp>
    <dsp:sp modelId="{1EAA8AE0-79B0-4447-B6D2-6D37D9E271BA}">
      <dsp:nvSpPr>
        <dsp:cNvPr id="0" name=""/>
        <dsp:cNvSpPr/>
      </dsp:nvSpPr>
      <dsp:spPr>
        <a:xfrm>
          <a:off x="6543550" y="3749040"/>
          <a:ext cx="1643788" cy="463431"/>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Narrow" panose="020B0606020202030204" pitchFamily="34" charset="0"/>
              <a:ea typeface="+mn-ea"/>
              <a:cs typeface="+mn-cs"/>
            </a:rPr>
            <a:t>BCC at the hotspot / using technology</a:t>
          </a:r>
          <a:endParaRPr lang="en-US" sz="1400" kern="1200" dirty="0"/>
        </a:p>
      </dsp:txBody>
      <dsp:txXfrm>
        <a:off x="6543550" y="3749040"/>
        <a:ext cx="1643788" cy="463431"/>
      </dsp:txXfrm>
    </dsp:sp>
    <dsp:sp modelId="{EE7B390D-499C-43A8-BF88-560EEDD0778A}">
      <dsp:nvSpPr>
        <dsp:cNvPr id="0" name=""/>
        <dsp:cNvSpPr/>
      </dsp:nvSpPr>
      <dsp:spPr>
        <a:xfrm>
          <a:off x="8519545" y="0"/>
          <a:ext cx="1976809" cy="4351338"/>
        </a:xfrm>
        <a:prstGeom prst="rect">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KPLHIV</a:t>
          </a:r>
        </a:p>
      </dsp:txBody>
      <dsp:txXfrm>
        <a:off x="8519545" y="0"/>
        <a:ext cx="1976809" cy="1305401"/>
      </dsp:txXfrm>
    </dsp:sp>
    <dsp:sp modelId="{6582EBCA-9EBC-4642-B027-E99DC1675F62}">
      <dsp:nvSpPr>
        <dsp:cNvPr id="0" name=""/>
        <dsp:cNvSpPr/>
      </dsp:nvSpPr>
      <dsp:spPr>
        <a:xfrm>
          <a:off x="8503913" y="1197410"/>
          <a:ext cx="2011680" cy="2825665"/>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n-IN" sz="1200" kern="1200" dirty="0">
              <a:solidFill>
                <a:schemeClr val="bg1"/>
              </a:solidFill>
            </a:rPr>
            <a:t>-Linkages to ART: Priority</a:t>
          </a:r>
        </a:p>
        <a:p>
          <a:pPr marL="0" lvl="0" indent="0" algn="l" defTabSz="533400">
            <a:lnSpc>
              <a:spcPct val="90000"/>
            </a:lnSpc>
            <a:spcBef>
              <a:spcPct val="0"/>
            </a:spcBef>
            <a:spcAft>
              <a:spcPct val="35000"/>
            </a:spcAft>
            <a:buFont typeface="Arial" panose="020B0604020202020204" pitchFamily="34" charset="0"/>
            <a:buNone/>
          </a:pPr>
          <a:r>
            <a:rPr lang="en-IN" sz="1200" kern="1200" dirty="0">
              <a:solidFill>
                <a:schemeClr val="bg1"/>
              </a:solidFill>
            </a:rPr>
            <a:t>-ART initiation: Priority</a:t>
          </a:r>
        </a:p>
        <a:p>
          <a:pPr marL="0" lvl="0" indent="0" algn="l" defTabSz="533400">
            <a:lnSpc>
              <a:spcPct val="90000"/>
            </a:lnSpc>
            <a:spcBef>
              <a:spcPct val="0"/>
            </a:spcBef>
            <a:spcAft>
              <a:spcPct val="35000"/>
            </a:spcAft>
            <a:buFont typeface="Arial" panose="020B0604020202020204" pitchFamily="34" charset="0"/>
            <a:buNone/>
          </a:pPr>
          <a:r>
            <a:rPr lang="en-IN" sz="1200" kern="1200" dirty="0">
              <a:solidFill>
                <a:schemeClr val="bg1"/>
              </a:solidFill>
            </a:rPr>
            <a:t>-Adherence support: monthly</a:t>
          </a:r>
        </a:p>
        <a:p>
          <a:pPr marL="0" lvl="0" indent="0" algn="l" defTabSz="533400">
            <a:lnSpc>
              <a:spcPct val="90000"/>
            </a:lnSpc>
            <a:spcBef>
              <a:spcPct val="0"/>
            </a:spcBef>
            <a:spcAft>
              <a:spcPct val="35000"/>
            </a:spcAft>
            <a:buFont typeface="Arial" panose="020B0604020202020204" pitchFamily="34" charset="0"/>
            <a:buNone/>
          </a:pPr>
          <a:r>
            <a:rPr lang="en-IN" sz="1200" kern="1200" dirty="0">
              <a:solidFill>
                <a:schemeClr val="bg1"/>
              </a:solidFill>
            </a:rPr>
            <a:t>-Tracking LFU: priority</a:t>
          </a:r>
        </a:p>
        <a:p>
          <a:pPr marL="0" lvl="0" indent="0" algn="l" defTabSz="533400">
            <a:lnSpc>
              <a:spcPct val="90000"/>
            </a:lnSpc>
            <a:spcBef>
              <a:spcPct val="0"/>
            </a:spcBef>
            <a:spcAft>
              <a:spcPct val="35000"/>
            </a:spcAft>
            <a:buFont typeface="Arial" panose="020B0604020202020204" pitchFamily="34" charset="0"/>
            <a:buNone/>
          </a:pPr>
          <a:r>
            <a:rPr lang="en-IN" sz="1200" kern="1200" dirty="0">
              <a:solidFill>
                <a:schemeClr val="bg1"/>
              </a:solidFill>
            </a:rPr>
            <a:t>-Mobilizing for CD4/VL testing: 6 monthly / annually </a:t>
          </a:r>
        </a:p>
        <a:p>
          <a:pPr marL="0" lvl="0" indent="0" algn="l" defTabSz="533400">
            <a:lnSpc>
              <a:spcPct val="90000"/>
            </a:lnSpc>
            <a:spcBef>
              <a:spcPct val="0"/>
            </a:spcBef>
            <a:spcAft>
              <a:spcPct val="35000"/>
            </a:spcAft>
            <a:buFont typeface="Arial" panose="020B0604020202020204" pitchFamily="34" charset="0"/>
            <a:buNone/>
          </a:pPr>
          <a:r>
            <a:rPr lang="en-IN" sz="1200" kern="1200" dirty="0">
              <a:solidFill>
                <a:schemeClr val="bg1"/>
              </a:solidFill>
            </a:rPr>
            <a:t>-Index testing</a:t>
          </a:r>
        </a:p>
        <a:p>
          <a:pPr marL="0" lvl="0" indent="0" algn="l" defTabSz="533400">
            <a:lnSpc>
              <a:spcPct val="90000"/>
            </a:lnSpc>
            <a:spcBef>
              <a:spcPct val="0"/>
            </a:spcBef>
            <a:spcAft>
              <a:spcPct val="35000"/>
            </a:spcAft>
            <a:buFont typeface="Arial" panose="020B0604020202020204" pitchFamily="34" charset="0"/>
            <a:buNone/>
          </a:pPr>
          <a:r>
            <a:rPr lang="en-IN" sz="1200" kern="1200" dirty="0">
              <a:solidFill>
                <a:schemeClr val="bg1"/>
              </a:solidFill>
            </a:rPr>
            <a:t>-PHDP: monthly</a:t>
          </a:r>
        </a:p>
        <a:p>
          <a:pPr marL="0" lvl="0" indent="0" algn="l" defTabSz="533400">
            <a:lnSpc>
              <a:spcPct val="90000"/>
            </a:lnSpc>
            <a:spcBef>
              <a:spcPct val="0"/>
            </a:spcBef>
            <a:spcAft>
              <a:spcPct val="35000"/>
            </a:spcAft>
            <a:buFont typeface="Arial" panose="020B0604020202020204" pitchFamily="34" charset="0"/>
            <a:buNone/>
          </a:pPr>
          <a:r>
            <a:rPr lang="en-IN" sz="1200" kern="1200" dirty="0">
              <a:solidFill>
                <a:schemeClr val="bg1"/>
              </a:solidFill>
            </a:rPr>
            <a:t>-Referral to other health services : need based</a:t>
          </a:r>
        </a:p>
        <a:p>
          <a:pPr marL="0" lvl="0" indent="0" algn="l" defTabSz="533400">
            <a:lnSpc>
              <a:spcPct val="90000"/>
            </a:lnSpc>
            <a:spcBef>
              <a:spcPct val="0"/>
            </a:spcBef>
            <a:spcAft>
              <a:spcPct val="35000"/>
            </a:spcAft>
            <a:buFont typeface="Arial" panose="020B0604020202020204" pitchFamily="34" charset="0"/>
            <a:buNone/>
          </a:pPr>
          <a:r>
            <a:rPr lang="en-IN" sz="1200" kern="1200" dirty="0">
              <a:solidFill>
                <a:schemeClr val="bg1"/>
              </a:solidFill>
            </a:rPr>
            <a:t>-Linking with social protection : need based</a:t>
          </a:r>
        </a:p>
        <a:p>
          <a:pPr marL="0" lvl="0" indent="0" algn="l" defTabSz="533400">
            <a:lnSpc>
              <a:spcPct val="90000"/>
            </a:lnSpc>
            <a:spcBef>
              <a:spcPct val="0"/>
            </a:spcBef>
            <a:spcAft>
              <a:spcPct val="35000"/>
            </a:spcAft>
            <a:buFont typeface="Arial" panose="020B0604020202020204" pitchFamily="34" charset="0"/>
            <a:buNone/>
          </a:pPr>
          <a:r>
            <a:rPr lang="en-IN" sz="1200" kern="1200" dirty="0">
              <a:solidFill>
                <a:schemeClr val="bg1"/>
              </a:solidFill>
            </a:rPr>
            <a:t>-Other prevention services</a:t>
          </a:r>
        </a:p>
        <a:p>
          <a:pPr marL="0" lvl="0" indent="0" algn="l" defTabSz="533400">
            <a:lnSpc>
              <a:spcPct val="90000"/>
            </a:lnSpc>
            <a:spcBef>
              <a:spcPct val="0"/>
            </a:spcBef>
            <a:spcAft>
              <a:spcPct val="35000"/>
            </a:spcAft>
            <a:buFont typeface="Arial" panose="020B0604020202020204" pitchFamily="34" charset="0"/>
            <a:buNone/>
          </a:pPr>
          <a:endParaRPr lang="en-IN" sz="1200" kern="1200" dirty="0">
            <a:solidFill>
              <a:schemeClr val="bg1"/>
            </a:solidFill>
          </a:endParaRPr>
        </a:p>
      </dsp:txBody>
      <dsp:txXfrm>
        <a:off x="8503913" y="1197410"/>
        <a:ext cx="2011680" cy="28256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30D52-174B-4994-9AA4-F54FDCC39A89}">
      <dsp:nvSpPr>
        <dsp:cNvPr id="0" name=""/>
        <dsp:cNvSpPr/>
      </dsp:nvSpPr>
      <dsp:spPr>
        <a:xfrm>
          <a:off x="0" y="522"/>
          <a:ext cx="10959253"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00B0DA5-341B-418E-A7C3-CC613031E2C4}">
      <dsp:nvSpPr>
        <dsp:cNvPr id="0" name=""/>
        <dsp:cNvSpPr/>
      </dsp:nvSpPr>
      <dsp:spPr>
        <a:xfrm>
          <a:off x="0" y="522"/>
          <a:ext cx="10959253" cy="427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a:t>Mr. Parimal Singh, Former Project Director, MSACS, India</a:t>
          </a:r>
          <a:endParaRPr lang="en-US" sz="1400" kern="1200" dirty="0"/>
        </a:p>
      </dsp:txBody>
      <dsp:txXfrm>
        <a:off x="0" y="522"/>
        <a:ext cx="10959253" cy="427626"/>
      </dsp:txXfrm>
    </dsp:sp>
    <dsp:sp modelId="{D07406DC-5761-4C12-B509-CC7852745012}">
      <dsp:nvSpPr>
        <dsp:cNvPr id="0" name=""/>
        <dsp:cNvSpPr/>
      </dsp:nvSpPr>
      <dsp:spPr>
        <a:xfrm>
          <a:off x="0" y="428148"/>
          <a:ext cx="10959253"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8EE15BA-6534-41A5-9442-3A2F5474031E}">
      <dsp:nvSpPr>
        <dsp:cNvPr id="0" name=""/>
        <dsp:cNvSpPr/>
      </dsp:nvSpPr>
      <dsp:spPr>
        <a:xfrm>
          <a:off x="0" y="428148"/>
          <a:ext cx="10959253" cy="427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a:t>Dr. Srikala Acharya. Additional Project Director, MDACS, India</a:t>
          </a:r>
          <a:endParaRPr lang="en-US" sz="1400" kern="1200" dirty="0"/>
        </a:p>
      </dsp:txBody>
      <dsp:txXfrm>
        <a:off x="0" y="428148"/>
        <a:ext cx="10959253" cy="427626"/>
      </dsp:txXfrm>
    </dsp:sp>
    <dsp:sp modelId="{6D85EA6B-1B98-46FE-9E48-520A1F447768}">
      <dsp:nvSpPr>
        <dsp:cNvPr id="0" name=""/>
        <dsp:cNvSpPr/>
      </dsp:nvSpPr>
      <dsp:spPr>
        <a:xfrm>
          <a:off x="0" y="855775"/>
          <a:ext cx="10959253"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61FE4E2-B60E-4C78-ABE0-1DAA60B6A879}">
      <dsp:nvSpPr>
        <dsp:cNvPr id="0" name=""/>
        <dsp:cNvSpPr/>
      </dsp:nvSpPr>
      <dsp:spPr>
        <a:xfrm>
          <a:off x="0" y="855775"/>
          <a:ext cx="10959253" cy="427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Dr. Bitra George, Country Director, FHI360 India</a:t>
          </a:r>
          <a:endParaRPr lang="en-US" sz="1400" kern="1200" dirty="0"/>
        </a:p>
      </dsp:txBody>
      <dsp:txXfrm>
        <a:off x="0" y="855775"/>
        <a:ext cx="10959253" cy="427626"/>
      </dsp:txXfrm>
    </dsp:sp>
    <dsp:sp modelId="{CA678F34-9981-4857-AC71-1BC542B978B1}">
      <dsp:nvSpPr>
        <dsp:cNvPr id="0" name=""/>
        <dsp:cNvSpPr/>
      </dsp:nvSpPr>
      <dsp:spPr>
        <a:xfrm>
          <a:off x="0" y="1283401"/>
          <a:ext cx="10959253"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50AAAEB-AFAF-4FA0-AB1C-150EBD83CEA2}">
      <dsp:nvSpPr>
        <dsp:cNvPr id="0" name=""/>
        <dsp:cNvSpPr/>
      </dsp:nvSpPr>
      <dsp:spPr>
        <a:xfrm>
          <a:off x="0" y="1283401"/>
          <a:ext cx="10959253" cy="427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a:t>Mr. Prabuddhagopal Goswami, Associate Director, FHI360 India</a:t>
          </a:r>
          <a:endParaRPr lang="en-US" sz="1400" kern="1200" dirty="0"/>
        </a:p>
      </dsp:txBody>
      <dsp:txXfrm>
        <a:off x="0" y="1283401"/>
        <a:ext cx="10959253" cy="427626"/>
      </dsp:txXfrm>
    </dsp:sp>
    <dsp:sp modelId="{CFC91D1A-1606-4744-ABB5-05C1BA231997}">
      <dsp:nvSpPr>
        <dsp:cNvPr id="0" name=""/>
        <dsp:cNvSpPr/>
      </dsp:nvSpPr>
      <dsp:spPr>
        <a:xfrm>
          <a:off x="0" y="1711028"/>
          <a:ext cx="10959253"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AEF7D5E-35E4-4DA0-B967-9441B5C7845E}">
      <dsp:nvSpPr>
        <dsp:cNvPr id="0" name=""/>
        <dsp:cNvSpPr/>
      </dsp:nvSpPr>
      <dsp:spPr>
        <a:xfrm>
          <a:off x="0" y="1711028"/>
          <a:ext cx="10959253" cy="427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Mr. G. S. Shreenivas, Country Representative, LINKAGES India</a:t>
          </a:r>
          <a:endParaRPr lang="en-US" sz="1400" kern="1200" dirty="0"/>
        </a:p>
      </dsp:txBody>
      <dsp:txXfrm>
        <a:off x="0" y="1711028"/>
        <a:ext cx="10959253" cy="427626"/>
      </dsp:txXfrm>
    </dsp:sp>
    <dsp:sp modelId="{7B0F8C5E-D80E-4AF3-AC2D-306454234DCD}">
      <dsp:nvSpPr>
        <dsp:cNvPr id="0" name=""/>
        <dsp:cNvSpPr/>
      </dsp:nvSpPr>
      <dsp:spPr>
        <a:xfrm>
          <a:off x="0" y="2138654"/>
          <a:ext cx="10959253"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27FB130-0F8A-4F6E-A2CC-E2C26D149BBB}">
      <dsp:nvSpPr>
        <dsp:cNvPr id="0" name=""/>
        <dsp:cNvSpPr/>
      </dsp:nvSpPr>
      <dsp:spPr>
        <a:xfrm>
          <a:off x="0" y="2138654"/>
          <a:ext cx="10959253" cy="427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a:t>Dr. Maninder Setia, Consultant Epidemiologist, India</a:t>
          </a:r>
          <a:endParaRPr lang="en-US" sz="1400" kern="1200"/>
        </a:p>
      </dsp:txBody>
      <dsp:txXfrm>
        <a:off x="0" y="2138654"/>
        <a:ext cx="10959253" cy="427626"/>
      </dsp:txXfrm>
    </dsp:sp>
    <dsp:sp modelId="{42259CA1-9373-46B8-91D0-C75C74C67137}">
      <dsp:nvSpPr>
        <dsp:cNvPr id="0" name=""/>
        <dsp:cNvSpPr/>
      </dsp:nvSpPr>
      <dsp:spPr>
        <a:xfrm>
          <a:off x="0" y="2566280"/>
          <a:ext cx="10959253"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3316426-8788-4437-85C6-B5CEBB076AEB}">
      <dsp:nvSpPr>
        <dsp:cNvPr id="0" name=""/>
        <dsp:cNvSpPr/>
      </dsp:nvSpPr>
      <dsp:spPr>
        <a:xfrm>
          <a:off x="0" y="2566280"/>
          <a:ext cx="10959253" cy="427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a:t>Mr. Srikar Panyam, Consultant Monitoring and Evaluation Expert, India</a:t>
          </a:r>
          <a:endParaRPr lang="en-US" sz="1400" kern="1200" dirty="0"/>
        </a:p>
      </dsp:txBody>
      <dsp:txXfrm>
        <a:off x="0" y="2566280"/>
        <a:ext cx="10959253" cy="427626"/>
      </dsp:txXfrm>
    </dsp:sp>
    <dsp:sp modelId="{1B915212-C614-4338-9981-9AEEF4D13576}">
      <dsp:nvSpPr>
        <dsp:cNvPr id="0" name=""/>
        <dsp:cNvSpPr/>
      </dsp:nvSpPr>
      <dsp:spPr>
        <a:xfrm>
          <a:off x="0" y="2993907"/>
          <a:ext cx="10959253"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8AA7E79-79D2-4275-A0F7-FE055FD7CA19}">
      <dsp:nvSpPr>
        <dsp:cNvPr id="0" name=""/>
        <dsp:cNvSpPr/>
      </dsp:nvSpPr>
      <dsp:spPr>
        <a:xfrm>
          <a:off x="0" y="2993907"/>
          <a:ext cx="10959253" cy="427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a:t>Dr. Lokesh Gabhane, Joint Director-TI, MSACS, India</a:t>
          </a:r>
          <a:endParaRPr lang="en-US" sz="1400" kern="1200"/>
        </a:p>
      </dsp:txBody>
      <dsp:txXfrm>
        <a:off x="0" y="2993907"/>
        <a:ext cx="10959253" cy="427626"/>
      </dsp:txXfrm>
    </dsp:sp>
    <dsp:sp modelId="{EF77579F-0CA7-4F17-8EE4-F877B93101AF}">
      <dsp:nvSpPr>
        <dsp:cNvPr id="0" name=""/>
        <dsp:cNvSpPr/>
      </dsp:nvSpPr>
      <dsp:spPr>
        <a:xfrm>
          <a:off x="0" y="3421533"/>
          <a:ext cx="10959253"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5986C25-C041-4F76-A168-A53E9EA7C8BE}">
      <dsp:nvSpPr>
        <dsp:cNvPr id="0" name=""/>
        <dsp:cNvSpPr/>
      </dsp:nvSpPr>
      <dsp:spPr>
        <a:xfrm>
          <a:off x="0" y="3421533"/>
          <a:ext cx="10959253" cy="427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a:t>Mr. Sachin Ketkar, Joint Director-TI, MDACS, India</a:t>
          </a:r>
          <a:endParaRPr lang="en-US" sz="1400" kern="1200"/>
        </a:p>
      </dsp:txBody>
      <dsp:txXfrm>
        <a:off x="0" y="3421533"/>
        <a:ext cx="10959253" cy="427626"/>
      </dsp:txXfrm>
    </dsp:sp>
    <dsp:sp modelId="{13295602-41BE-4579-820F-C9E271C62F97}">
      <dsp:nvSpPr>
        <dsp:cNvPr id="0" name=""/>
        <dsp:cNvSpPr/>
      </dsp:nvSpPr>
      <dsp:spPr>
        <a:xfrm>
          <a:off x="0" y="3849160"/>
          <a:ext cx="10959253"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4A78FC4-2179-4A19-8EF3-AB5352166399}">
      <dsp:nvSpPr>
        <dsp:cNvPr id="0" name=""/>
        <dsp:cNvSpPr/>
      </dsp:nvSpPr>
      <dsp:spPr>
        <a:xfrm>
          <a:off x="0" y="3849160"/>
          <a:ext cx="10959253" cy="427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t>Mr. Jagdish Patel, Team Leader, TSU, Maharashtra, India</a:t>
          </a:r>
          <a:endParaRPr lang="en-US" sz="1400" kern="1200" dirty="0"/>
        </a:p>
      </dsp:txBody>
      <dsp:txXfrm>
        <a:off x="0" y="3849160"/>
        <a:ext cx="10959253" cy="427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14E248-58C5-4FA7-945A-3C0E542987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AD6C03-E5F3-4F72-81F5-D11250984A9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E91C65-F31C-46B3-B854-396571C687FE}" type="datetimeFigureOut">
              <a:rPr lang="en-US" smtClean="0"/>
              <a:t>7/23/2019</a:t>
            </a:fld>
            <a:endParaRPr lang="en-US"/>
          </a:p>
        </p:txBody>
      </p:sp>
      <p:sp>
        <p:nvSpPr>
          <p:cNvPr id="4" name="Footer Placeholder 3">
            <a:extLst>
              <a:ext uri="{FF2B5EF4-FFF2-40B4-BE49-F238E27FC236}">
                <a16:creationId xmlns:a16="http://schemas.microsoft.com/office/drawing/2014/main" id="{2F1DC4AC-F9B3-4BAA-BEB3-88050F905D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96299C-DCF5-4E6E-867D-6A97093FB1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0DC1E1-766B-4889-8943-6941F34EBB4D}" type="slidenum">
              <a:rPr lang="en-US" smtClean="0"/>
              <a:t>‹#›</a:t>
            </a:fld>
            <a:endParaRPr lang="en-US"/>
          </a:p>
        </p:txBody>
      </p:sp>
    </p:spTree>
    <p:extLst>
      <p:ext uri="{BB962C8B-B14F-4D97-AF65-F5344CB8AC3E}">
        <p14:creationId xmlns:p14="http://schemas.microsoft.com/office/powerpoint/2010/main" val="3180908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8171E-CC62-47CC-90D5-535AF0CEA9DF}" type="datetimeFigureOut">
              <a:rPr lang="en-US" smtClean="0"/>
              <a:t>7/23/2019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7A56F-41DA-469C-A5B3-140D7F0A4549}" type="slidenum">
              <a:rPr lang="en-US" smtClean="0"/>
              <a:t>‹#›</a:t>
            </a:fld>
            <a:endParaRPr lang="en-US"/>
          </a:p>
        </p:txBody>
      </p:sp>
    </p:spTree>
    <p:extLst>
      <p:ext uri="{BB962C8B-B14F-4D97-AF65-F5344CB8AC3E}">
        <p14:creationId xmlns:p14="http://schemas.microsoft.com/office/powerpoint/2010/main" val="691451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After the model was completed, it was applied prospectively in two of the above-mentioned FSW TIs to study its efficiency for segmenting FSWs into high, medium, and low priority for HIV testing and risk-reduction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Among 2,239 FSWs categorized into priority groups, 684 (30.5 percent) were considered high priority. Of the 11 HIV cases detected, all were from this high-priority group (Table 3).</a:t>
            </a:r>
          </a:p>
          <a:p>
            <a:endParaRPr lang="en-US" dirty="0"/>
          </a:p>
        </p:txBody>
      </p:sp>
      <p:sp>
        <p:nvSpPr>
          <p:cNvPr id="4" name="Slide Number Placeholder 3"/>
          <p:cNvSpPr>
            <a:spLocks noGrp="1"/>
          </p:cNvSpPr>
          <p:nvPr>
            <p:ph type="sldNum" sz="quarter" idx="5"/>
          </p:nvPr>
        </p:nvSpPr>
        <p:spPr/>
        <p:txBody>
          <a:bodyPr/>
          <a:lstStyle/>
          <a:p>
            <a:fld id="{9F77A56F-41DA-469C-A5B3-140D7F0A4549}" type="slidenum">
              <a:rPr lang="en-US" smtClean="0"/>
              <a:t>4</a:t>
            </a:fld>
            <a:endParaRPr lang="en-US"/>
          </a:p>
        </p:txBody>
      </p:sp>
    </p:spTree>
    <p:extLst>
      <p:ext uri="{BB962C8B-B14F-4D97-AF65-F5344CB8AC3E}">
        <p14:creationId xmlns:p14="http://schemas.microsoft.com/office/powerpoint/2010/main" val="3723465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model demonstrated effective and precise categorization of FSWs at increased HIV risk, corroborating the need for intensified interventions among the high-priority group. This would include augmenting the frequency and intensity of high-threshold prevention services through differentiated strategies within the concentrated HIV epidemic in India.</a:t>
            </a:r>
          </a:p>
          <a:p>
            <a:pPr lvl="0"/>
            <a:r>
              <a:rPr lang="en-US" sz="1200" kern="1200" dirty="0">
                <a:solidFill>
                  <a:schemeClr val="tx1"/>
                </a:solidFill>
                <a:effectLst/>
                <a:latin typeface="+mn-lt"/>
                <a:ea typeface="+mn-ea"/>
                <a:cs typeface="+mn-cs"/>
              </a:rPr>
              <a:t>It is recommended to standardize and include the following variables during the next phase model development:  </a:t>
            </a:r>
          </a:p>
          <a:p>
            <a:pPr lvl="0"/>
            <a:r>
              <a:rPr lang="en-US" sz="1200" kern="1200" dirty="0">
                <a:solidFill>
                  <a:schemeClr val="tx1"/>
                </a:solidFill>
                <a:effectLst/>
                <a:latin typeface="+mn-lt"/>
                <a:ea typeface="+mn-ea"/>
                <a:cs typeface="+mn-cs"/>
              </a:rPr>
              <a:t>Have you consumed alcohol during/before sex in the past three months?</a:t>
            </a:r>
          </a:p>
          <a:p>
            <a:pPr lvl="0"/>
            <a:r>
              <a:rPr lang="en-US" sz="1200" kern="1200" dirty="0">
                <a:solidFill>
                  <a:schemeClr val="tx1"/>
                </a:solidFill>
                <a:effectLst/>
                <a:latin typeface="+mn-lt"/>
                <a:ea typeface="+mn-ea"/>
                <a:cs typeface="+mn-cs"/>
              </a:rPr>
              <a:t>Have you experience sexual violence in the past three months?</a:t>
            </a:r>
          </a:p>
          <a:p>
            <a:pPr lvl="0"/>
            <a:r>
              <a:rPr lang="en-US" sz="1200" kern="1200" dirty="0">
                <a:solidFill>
                  <a:schemeClr val="tx1"/>
                </a:solidFill>
                <a:effectLst/>
                <a:latin typeface="+mn-lt"/>
                <a:ea typeface="+mn-ea"/>
                <a:cs typeface="+mn-cs"/>
              </a:rPr>
              <a:t>Have you travelled for sex out of your district/town/village in the past three months?</a:t>
            </a:r>
          </a:p>
          <a:p>
            <a:pPr lvl="0"/>
            <a:r>
              <a:rPr lang="en-US" sz="1200" kern="1200" dirty="0">
                <a:solidFill>
                  <a:schemeClr val="tx1"/>
                </a:solidFill>
                <a:effectLst/>
                <a:latin typeface="+mn-lt"/>
                <a:ea typeface="+mn-ea"/>
                <a:cs typeface="+mn-cs"/>
              </a:rPr>
              <a:t>Have you had anal sex in the past three months?</a:t>
            </a:r>
          </a:p>
          <a:p>
            <a:pPr lvl="0"/>
            <a:r>
              <a:rPr lang="en-US" sz="1200" kern="1200" dirty="0">
                <a:solidFill>
                  <a:schemeClr val="tx1"/>
                </a:solidFill>
                <a:effectLst/>
                <a:latin typeface="+mn-lt"/>
                <a:ea typeface="+mn-ea"/>
                <a:cs typeface="+mn-cs"/>
              </a:rPr>
              <a:t>Have you had group sex (more than one partner at the same time) in the past three months?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Expanding the model to other typologies (MSM, TG and PWID) and building the model at the national scale would help the national program prioritize high-risk KP members for differentiated prevention services. </a:t>
            </a:r>
          </a:p>
          <a:p>
            <a:pPr marL="457200" indent="-457200">
              <a:buFont typeface="+mj-lt"/>
              <a:buAutoNum type="arabicPeriod"/>
            </a:pPr>
            <a:r>
              <a:rPr lang="en-US" sz="2000" dirty="0"/>
              <a:t>It is recommended to standardize and include the following variables during the next phase model development:  </a:t>
            </a:r>
          </a:p>
          <a:p>
            <a:pPr lvl="1"/>
            <a:r>
              <a:rPr lang="en-US" sz="2000" dirty="0"/>
              <a:t>Have you consumed alcohol during/before sex in the past three months?</a:t>
            </a:r>
          </a:p>
          <a:p>
            <a:pPr lvl="1"/>
            <a:r>
              <a:rPr lang="en-US" sz="2000" dirty="0"/>
              <a:t>Have you experience sexual violence in the past three months?</a:t>
            </a:r>
          </a:p>
          <a:p>
            <a:pPr lvl="1"/>
            <a:r>
              <a:rPr lang="en-US" sz="2000" dirty="0"/>
              <a:t>Have you travelled for sex out of your district/town/village in the past three months?</a:t>
            </a:r>
          </a:p>
          <a:p>
            <a:pPr lvl="1"/>
            <a:r>
              <a:rPr lang="en-US" sz="2000" dirty="0"/>
              <a:t>Have you had anal sex in the past three months?</a:t>
            </a:r>
          </a:p>
          <a:p>
            <a:pPr lvl="1"/>
            <a:r>
              <a:rPr lang="en-US" sz="2000" dirty="0"/>
              <a:t>Have you had group sex (more than one partner at the same time) in the past three months?</a:t>
            </a:r>
            <a:endParaRPr lang="en-US" dirty="0"/>
          </a:p>
        </p:txBody>
      </p:sp>
      <p:sp>
        <p:nvSpPr>
          <p:cNvPr id="4" name="Slide Number Placeholder 3"/>
          <p:cNvSpPr>
            <a:spLocks noGrp="1"/>
          </p:cNvSpPr>
          <p:nvPr>
            <p:ph type="sldNum" sz="quarter" idx="5"/>
          </p:nvPr>
        </p:nvSpPr>
        <p:spPr/>
        <p:txBody>
          <a:bodyPr/>
          <a:lstStyle/>
          <a:p>
            <a:fld id="{9F77A56F-41DA-469C-A5B3-140D7F0A4549}" type="slidenum">
              <a:rPr lang="en-US" smtClean="0"/>
              <a:t>5</a:t>
            </a:fld>
            <a:endParaRPr lang="en-US"/>
          </a:p>
        </p:txBody>
      </p:sp>
    </p:spTree>
    <p:extLst>
      <p:ext uri="{BB962C8B-B14F-4D97-AF65-F5344CB8AC3E}">
        <p14:creationId xmlns:p14="http://schemas.microsoft.com/office/powerpoint/2010/main" val="1451938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Blue background-01-01.png"/>
          <p:cNvPicPr>
            <a:picLocks noChangeAspect="1"/>
          </p:cNvPicPr>
          <p:nvPr userDrawn="1"/>
        </p:nvPicPr>
        <p:blipFill rotWithShape="1">
          <a:blip r:embed="rId2">
            <a:extLst>
              <a:ext uri="{28A0092B-C50C-407E-A947-70E740481C1C}">
                <a14:useLocalDpi xmlns:a14="http://schemas.microsoft.com/office/drawing/2010/main" val="0"/>
              </a:ext>
            </a:extLst>
          </a:blip>
          <a:srcRect b="15563"/>
          <a:stretch/>
        </p:blipFill>
        <p:spPr>
          <a:xfrm>
            <a:off x="0" y="0"/>
            <a:ext cx="12192000" cy="5790712"/>
          </a:xfrm>
          <a:prstGeom prst="rect">
            <a:avLst/>
          </a:prstGeom>
        </p:spPr>
      </p:pic>
      <p:pic>
        <p:nvPicPr>
          <p:cNvPr id="10" name="Picture 9" descr="LINKAGES_Logo_v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37085" y="6138970"/>
            <a:ext cx="2092469" cy="555812"/>
          </a:xfrm>
          <a:prstGeom prst="rect">
            <a:avLst/>
          </a:prstGeom>
        </p:spPr>
      </p:pic>
      <p:sp>
        <p:nvSpPr>
          <p:cNvPr id="17" name="Title 16"/>
          <p:cNvSpPr>
            <a:spLocks noGrp="1"/>
          </p:cNvSpPr>
          <p:nvPr>
            <p:ph type="title"/>
          </p:nvPr>
        </p:nvSpPr>
        <p:spPr>
          <a:xfrm>
            <a:off x="609600" y="1572536"/>
            <a:ext cx="10972800" cy="1560960"/>
          </a:xfrm>
        </p:spPr>
        <p:txBody>
          <a:bodyPr>
            <a:normAutofit/>
          </a:bodyPr>
          <a:lstStyle>
            <a:lvl1pPr algn="l">
              <a:defRPr sz="4400">
                <a:solidFill>
                  <a:schemeClr val="bg1"/>
                </a:solidFill>
              </a:defRPr>
            </a:lvl1pPr>
          </a:lstStyle>
          <a:p>
            <a:r>
              <a:rPr lang="en-US" dirty="0"/>
              <a:t>Click to edit Master title style</a:t>
            </a:r>
          </a:p>
        </p:txBody>
      </p:sp>
      <p:sp>
        <p:nvSpPr>
          <p:cNvPr id="2" name="Rectangle 1"/>
          <p:cNvSpPr/>
          <p:nvPr userDrawn="1"/>
        </p:nvSpPr>
        <p:spPr>
          <a:xfrm>
            <a:off x="0" y="5710842"/>
            <a:ext cx="12192000" cy="182523"/>
          </a:xfrm>
          <a:prstGeom prst="rect">
            <a:avLst/>
          </a:prstGeom>
          <a:solidFill>
            <a:srgbClr val="DB5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3" name="Picture 2" descr="FHI360_Logo_NewTag_Horiz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8625" y="6127741"/>
            <a:ext cx="1544303" cy="515797"/>
          </a:xfrm>
          <a:prstGeom prst="rect">
            <a:avLst/>
          </a:prstGeom>
        </p:spPr>
      </p:pic>
      <p:pic>
        <p:nvPicPr>
          <p:cNvPr id="4" name="Picture 3" descr="USAID logo.jpg"/>
          <p:cNvPicPr>
            <a:picLocks noChangeAspect="1"/>
          </p:cNvPicPr>
          <p:nvPr userDrawn="1"/>
        </p:nvPicPr>
        <p:blipFill rotWithShape="1">
          <a:blip r:embed="rId5">
            <a:extLst>
              <a:ext uri="{28A0092B-C50C-407E-A947-70E740481C1C}">
                <a14:useLocalDpi xmlns:a14="http://schemas.microsoft.com/office/drawing/2010/main" val="0"/>
              </a:ext>
            </a:extLst>
          </a:blip>
          <a:srcRect t="17658" b="12882"/>
          <a:stretch/>
        </p:blipFill>
        <p:spPr>
          <a:xfrm>
            <a:off x="459071" y="6059437"/>
            <a:ext cx="3542975" cy="717988"/>
          </a:xfrm>
          <a:prstGeom prst="rect">
            <a:avLst/>
          </a:prstGeom>
        </p:spPr>
      </p:pic>
      <p:pic>
        <p:nvPicPr>
          <p:cNvPr id="6" name="Picture 5">
            <a:extLst>
              <a:ext uri="{FF2B5EF4-FFF2-40B4-BE49-F238E27FC236}">
                <a16:creationId xmlns:a16="http://schemas.microsoft.com/office/drawing/2014/main" id="{5AD478AF-611A-40DC-B08C-E0F9F6AE1C04}"/>
              </a:ext>
            </a:extLst>
          </p:cNvPr>
          <p:cNvPicPr>
            <a:picLocks noChangeAspect="1"/>
          </p:cNvPicPr>
          <p:nvPr userDrawn="1"/>
        </p:nvPicPr>
        <p:blipFill>
          <a:blip r:embed="rId6"/>
          <a:stretch>
            <a:fillRect/>
          </a:stretch>
        </p:blipFill>
        <p:spPr>
          <a:xfrm>
            <a:off x="4461117" y="5975287"/>
            <a:ext cx="770273" cy="826166"/>
          </a:xfrm>
          <a:prstGeom prst="rect">
            <a:avLst/>
          </a:prstGeom>
        </p:spPr>
      </p:pic>
      <p:pic>
        <p:nvPicPr>
          <p:cNvPr id="5" name="Picture 4">
            <a:extLst>
              <a:ext uri="{FF2B5EF4-FFF2-40B4-BE49-F238E27FC236}">
                <a16:creationId xmlns:a16="http://schemas.microsoft.com/office/drawing/2014/main" id="{F06CDC8F-EBCB-4E4B-B324-6BF66DBF520D}"/>
              </a:ext>
            </a:extLst>
          </p:cNvPr>
          <p:cNvPicPr>
            <a:picLocks noChangeAspect="1"/>
          </p:cNvPicPr>
          <p:nvPr userDrawn="1"/>
        </p:nvPicPr>
        <p:blipFill>
          <a:blip r:embed="rId7"/>
          <a:stretch>
            <a:fillRect/>
          </a:stretch>
        </p:blipFill>
        <p:spPr>
          <a:xfrm>
            <a:off x="5690461" y="5981392"/>
            <a:ext cx="1487553" cy="780356"/>
          </a:xfrm>
          <a:prstGeom prst="rect">
            <a:avLst/>
          </a:prstGeom>
        </p:spPr>
      </p:pic>
    </p:spTree>
    <p:extLst>
      <p:ext uri="{BB962C8B-B14F-4D97-AF65-F5344CB8AC3E}">
        <p14:creationId xmlns:p14="http://schemas.microsoft.com/office/powerpoint/2010/main" val="187051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53E74-94C9-4142-9625-14BF0CC8D19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128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Default Logos">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6" name="Title 1"/>
          <p:cNvSpPr>
            <a:spLocks noGrp="1"/>
          </p:cNvSpPr>
          <p:nvPr>
            <p:ph type="title"/>
          </p:nvPr>
        </p:nvSpPr>
        <p:spPr>
          <a:xfrm>
            <a:off x="623147" y="445197"/>
            <a:ext cx="10959253"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7" name="Text Placeholder 3"/>
          <p:cNvSpPr>
            <a:spLocks noGrp="1"/>
          </p:cNvSpPr>
          <p:nvPr>
            <p:ph type="body" sz="quarter" idx="10"/>
          </p:nvPr>
        </p:nvSpPr>
        <p:spPr>
          <a:xfrm>
            <a:off x="623147" y="1767840"/>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pic>
        <p:nvPicPr>
          <p:cNvPr id="8" name="Picture 7" descr="LINKAGES_Logo_v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0689" y="6154344"/>
            <a:ext cx="1522336" cy="404370"/>
          </a:xfrm>
          <a:prstGeom prst="rect">
            <a:avLst/>
          </a:prstGeom>
        </p:spPr>
      </p:pic>
      <p:pic>
        <p:nvPicPr>
          <p:cNvPr id="10" name="Picture 9" descr="FHI360_Logo_NewTag_Horiz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5748" y="6168900"/>
            <a:ext cx="1123528" cy="375258"/>
          </a:xfrm>
          <a:prstGeom prst="rect">
            <a:avLst/>
          </a:prstGeom>
        </p:spPr>
      </p:pic>
      <p:pic>
        <p:nvPicPr>
          <p:cNvPr id="9" name="Picture 8" descr="USAID logo.jpg"/>
          <p:cNvPicPr>
            <a:picLocks noChangeAspect="1"/>
          </p:cNvPicPr>
          <p:nvPr userDrawn="1"/>
        </p:nvPicPr>
        <p:blipFill rotWithShape="1">
          <a:blip r:embed="rId4">
            <a:extLst>
              <a:ext uri="{28A0092B-C50C-407E-A947-70E740481C1C}">
                <a14:useLocalDpi xmlns:a14="http://schemas.microsoft.com/office/drawing/2010/main" val="0"/>
              </a:ext>
            </a:extLst>
          </a:blip>
          <a:srcRect t="17658" b="12882"/>
          <a:stretch/>
        </p:blipFill>
        <p:spPr>
          <a:xfrm>
            <a:off x="842723" y="6073527"/>
            <a:ext cx="2394200" cy="485187"/>
          </a:xfrm>
          <a:prstGeom prst="rect">
            <a:avLst/>
          </a:prstGeom>
        </p:spPr>
      </p:pic>
      <p:pic>
        <p:nvPicPr>
          <p:cNvPr id="12" name="Picture 11">
            <a:extLst>
              <a:ext uri="{FF2B5EF4-FFF2-40B4-BE49-F238E27FC236}">
                <a16:creationId xmlns:a16="http://schemas.microsoft.com/office/drawing/2014/main" id="{20E7F10A-FF73-4406-8407-4214946B0C5D}"/>
              </a:ext>
            </a:extLst>
          </p:cNvPr>
          <p:cNvPicPr>
            <a:picLocks noChangeAspect="1"/>
          </p:cNvPicPr>
          <p:nvPr userDrawn="1"/>
        </p:nvPicPr>
        <p:blipFill>
          <a:blip r:embed="rId5"/>
          <a:stretch>
            <a:fillRect/>
          </a:stretch>
        </p:blipFill>
        <p:spPr>
          <a:xfrm>
            <a:off x="4079646" y="6020531"/>
            <a:ext cx="608044" cy="652165"/>
          </a:xfrm>
          <a:prstGeom prst="rect">
            <a:avLst/>
          </a:prstGeom>
        </p:spPr>
      </p:pic>
      <p:pic>
        <p:nvPicPr>
          <p:cNvPr id="2" name="Picture 1">
            <a:extLst>
              <a:ext uri="{FF2B5EF4-FFF2-40B4-BE49-F238E27FC236}">
                <a16:creationId xmlns:a16="http://schemas.microsoft.com/office/drawing/2014/main" id="{77D8B687-D288-411A-941D-D27C54D5B38A}"/>
              </a:ext>
            </a:extLst>
          </p:cNvPr>
          <p:cNvPicPr>
            <a:picLocks noChangeAspect="1"/>
          </p:cNvPicPr>
          <p:nvPr userDrawn="1"/>
        </p:nvPicPr>
        <p:blipFill>
          <a:blip r:embed="rId6"/>
          <a:stretch>
            <a:fillRect/>
          </a:stretch>
        </p:blipFill>
        <p:spPr>
          <a:xfrm>
            <a:off x="5530413" y="5892340"/>
            <a:ext cx="1487553" cy="780356"/>
          </a:xfrm>
          <a:prstGeom prst="rect">
            <a:avLst/>
          </a:prstGeom>
        </p:spPr>
      </p:pic>
    </p:spTree>
    <p:extLst>
      <p:ext uri="{BB962C8B-B14F-4D97-AF65-F5344CB8AC3E}">
        <p14:creationId xmlns:p14="http://schemas.microsoft.com/office/powerpoint/2010/main" val="128297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2208107" y="211517"/>
            <a:ext cx="9374293"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6" name="Text Placeholder 3"/>
          <p:cNvSpPr>
            <a:spLocks noGrp="1"/>
          </p:cNvSpPr>
          <p:nvPr>
            <p:ph type="body" sz="quarter" idx="10"/>
          </p:nvPr>
        </p:nvSpPr>
        <p:spPr>
          <a:xfrm>
            <a:off x="2208107" y="1584325"/>
            <a:ext cx="9374293"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cxnSp>
        <p:nvCxnSpPr>
          <p:cNvPr id="7" name="Straight Connector 6"/>
          <p:cNvCxnSpPr/>
          <p:nvPr userDrawn="1"/>
        </p:nvCxnSpPr>
        <p:spPr>
          <a:xfrm>
            <a:off x="2302934" y="1148080"/>
            <a:ext cx="3197013"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135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4" name="Title 1"/>
          <p:cNvSpPr>
            <a:spLocks noGrp="1"/>
          </p:cNvSpPr>
          <p:nvPr>
            <p:ph type="title"/>
          </p:nvPr>
        </p:nvSpPr>
        <p:spPr>
          <a:xfrm>
            <a:off x="623147" y="445197"/>
            <a:ext cx="10959253"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5" name="Text Placeholder 3"/>
          <p:cNvSpPr>
            <a:spLocks noGrp="1"/>
          </p:cNvSpPr>
          <p:nvPr>
            <p:ph type="body" sz="quarter" idx="10"/>
          </p:nvPr>
        </p:nvSpPr>
        <p:spPr>
          <a:xfrm>
            <a:off x="623147" y="1767840"/>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spTree>
    <p:extLst>
      <p:ext uri="{BB962C8B-B14F-4D97-AF65-F5344CB8AC3E}">
        <p14:creationId xmlns:p14="http://schemas.microsoft.com/office/powerpoint/2010/main" val="100240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2" name="Picture 1" descr="Linkages backgrou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6"/>
          <p:cNvSpPr>
            <a:spLocks noGrp="1"/>
          </p:cNvSpPr>
          <p:nvPr>
            <p:ph type="title"/>
          </p:nvPr>
        </p:nvSpPr>
        <p:spPr>
          <a:xfrm>
            <a:off x="2289387" y="1356912"/>
            <a:ext cx="9238827" cy="1560960"/>
          </a:xfrm>
        </p:spPr>
        <p:txBody>
          <a:bodyPr>
            <a:normAutofit/>
          </a:bodyPr>
          <a:lstStyle>
            <a:lvl1pPr algn="l">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73605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6A1E-2CBC-4F40-A03B-5F6E76688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64653B-23DA-4694-8FCD-F59A13A20A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D48EC-8232-42D0-BFEB-C6F1B2532A7B}"/>
              </a:ext>
            </a:extLst>
          </p:cNvPr>
          <p:cNvSpPr>
            <a:spLocks noGrp="1"/>
          </p:cNvSpPr>
          <p:nvPr>
            <p:ph type="dt" sz="half" idx="10"/>
          </p:nvPr>
        </p:nvSpPr>
        <p:spPr/>
        <p:txBody>
          <a:bodyPr/>
          <a:lstStyle/>
          <a:p>
            <a:fld id="{64048FAC-D507-4C3C-85D7-2F1EDAD79B02}" type="datetimeFigureOut">
              <a:rPr lang="en-US" smtClean="0"/>
              <a:t>7/23/2019</a:t>
            </a:fld>
            <a:endParaRPr lang="en-US"/>
          </a:p>
        </p:txBody>
      </p:sp>
      <p:sp>
        <p:nvSpPr>
          <p:cNvPr id="5" name="Footer Placeholder 4">
            <a:extLst>
              <a:ext uri="{FF2B5EF4-FFF2-40B4-BE49-F238E27FC236}">
                <a16:creationId xmlns:a16="http://schemas.microsoft.com/office/drawing/2014/main" id="{F900C7EC-BE27-4A77-BD85-3DBDDDF6D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AD9CB-119C-473D-A6F3-A360EEA8960D}"/>
              </a:ext>
            </a:extLst>
          </p:cNvPr>
          <p:cNvSpPr>
            <a:spLocks noGrp="1"/>
          </p:cNvSpPr>
          <p:nvPr>
            <p:ph type="sldNum" sz="quarter" idx="12"/>
          </p:nvPr>
        </p:nvSpPr>
        <p:spPr/>
        <p:txBody>
          <a:bodyPr/>
          <a:lstStyle/>
          <a:p>
            <a:fld id="{4A7F5C13-DD74-495E-AE08-9C4ECE6D4D50}" type="slidenum">
              <a:rPr lang="en-US" smtClean="0"/>
              <a:t>‹#›</a:t>
            </a:fld>
            <a:endParaRPr lang="en-US"/>
          </a:p>
        </p:txBody>
      </p:sp>
    </p:spTree>
    <p:extLst>
      <p:ext uri="{BB962C8B-B14F-4D97-AF65-F5344CB8AC3E}">
        <p14:creationId xmlns:p14="http://schemas.microsoft.com/office/powerpoint/2010/main" val="97586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7345"/>
            <a:ext cx="109728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2916913"/>
      </p:ext>
    </p:extLst>
  </p:cSld>
  <p:clrMap bg1="lt1" tx1="dk1" bg2="lt2" tx2="dk2" accent1="accent1" accent2="accent2" accent3="accent3" accent4="accent4" accent5="accent5" accent6="accent6" hlink="hlink" folHlink="folHlink"/>
  <p:sldLayoutIdLst>
    <p:sldLayoutId id="2147483649" r:id="rId1"/>
    <p:sldLayoutId id="2147483887" r:id="rId2"/>
    <p:sldLayoutId id="2147483650" r:id="rId3"/>
    <p:sldLayoutId id="2147483651" r:id="rId4"/>
    <p:sldLayoutId id="2147483652" r:id="rId5"/>
    <p:sldLayoutId id="2147483653" r:id="rId6"/>
    <p:sldLayoutId id="214748388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7.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openxmlformats.org/officeDocument/2006/relationships/image" Target="../media/image13.png"/><Relationship Id="rId5" Type="http://schemas.openxmlformats.org/officeDocument/2006/relationships/diagramColors" Target="../diagrams/colors7.xml"/><Relationship Id="rId10" Type="http://schemas.openxmlformats.org/officeDocument/2006/relationships/image" Target="../media/image12.png"/><Relationship Id="rId4" Type="http://schemas.openxmlformats.org/officeDocument/2006/relationships/diagramQuickStyle" Target="../diagrams/quickStyle7.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85459" y="560470"/>
            <a:ext cx="8229600" cy="2158538"/>
          </a:xfrm>
        </p:spPr>
        <p:txBody>
          <a:bodyPr>
            <a:noAutofit/>
          </a:bodyPr>
          <a:lstStyle/>
          <a:p>
            <a:r>
              <a:rPr lang="en-US" sz="4000" b="1" dirty="0"/>
              <a:t>Validating a Model for Risk-based Differentiation of HIV Prevention and Testing for Female Sex Workers in Maharashtra, India </a:t>
            </a:r>
          </a:p>
        </p:txBody>
      </p:sp>
      <p:cxnSp>
        <p:nvCxnSpPr>
          <p:cNvPr id="6" name="Straight Connector 5"/>
          <p:cNvCxnSpPr>
            <a:cxnSpLocks/>
          </p:cNvCxnSpPr>
          <p:nvPr/>
        </p:nvCxnSpPr>
        <p:spPr>
          <a:xfrm>
            <a:off x="2085459" y="2877436"/>
            <a:ext cx="4982091" cy="1588"/>
          </a:xfrm>
          <a:prstGeom prst="line">
            <a:avLst/>
          </a:prstGeom>
          <a:ln w="76200" cap="flat" cmpd="sng" algn="ctr">
            <a:solidFill>
              <a:srgbClr val="00486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420D40B-C79D-4450-AECF-AA2D9DB8269E}"/>
              </a:ext>
            </a:extLst>
          </p:cNvPr>
          <p:cNvSpPr/>
          <p:nvPr/>
        </p:nvSpPr>
        <p:spPr>
          <a:xfrm>
            <a:off x="2133600" y="4059362"/>
            <a:ext cx="8341895" cy="646331"/>
          </a:xfrm>
          <a:prstGeom prst="rect">
            <a:avLst/>
          </a:prstGeom>
        </p:spPr>
        <p:txBody>
          <a:bodyPr wrap="square">
            <a:spAutoFit/>
          </a:bodyPr>
          <a:lstStyle/>
          <a:p>
            <a:r>
              <a:rPr lang="en-US" i="1" spc="100" dirty="0">
                <a:solidFill>
                  <a:schemeClr val="bg1"/>
                </a:solidFill>
                <a:latin typeface="Calibri"/>
                <a:cs typeface="Calibri"/>
              </a:rPr>
              <a:t>Jimreeves Kirubakaran, Senior Program Management Specialist, fhi360 India, 23 July 2019</a:t>
            </a:r>
            <a:endParaRPr lang="en-US" i="1" dirty="0">
              <a:solidFill>
                <a:schemeClr val="bg1"/>
              </a:solidFill>
              <a:latin typeface="Calibri"/>
              <a:cs typeface="Calibri"/>
            </a:endParaRPr>
          </a:p>
        </p:txBody>
      </p:sp>
      <p:sp>
        <p:nvSpPr>
          <p:cNvPr id="7" name="Rectangle 6">
            <a:extLst>
              <a:ext uri="{FF2B5EF4-FFF2-40B4-BE49-F238E27FC236}">
                <a16:creationId xmlns:a16="http://schemas.microsoft.com/office/drawing/2014/main" id="{5BCDF058-1875-40DD-B68A-76EAACFD5726}"/>
              </a:ext>
            </a:extLst>
          </p:cNvPr>
          <p:cNvSpPr/>
          <p:nvPr/>
        </p:nvSpPr>
        <p:spPr>
          <a:xfrm>
            <a:off x="2133601" y="3235380"/>
            <a:ext cx="5454315" cy="461665"/>
          </a:xfrm>
          <a:prstGeom prst="rect">
            <a:avLst/>
          </a:prstGeom>
        </p:spPr>
        <p:txBody>
          <a:bodyPr wrap="square">
            <a:spAutoFit/>
          </a:bodyPr>
          <a:lstStyle/>
          <a:p>
            <a:r>
              <a:rPr lang="en-US" sz="2400" i="1" spc="100" dirty="0">
                <a:solidFill>
                  <a:schemeClr val="bg1"/>
                </a:solidFill>
                <a:latin typeface="Calibri"/>
                <a:cs typeface="Calibri"/>
              </a:rPr>
              <a:t>IAS HIV SCIENCE 2019, MEXICO CITY</a:t>
            </a:r>
            <a:endParaRPr lang="en-US" sz="2400" i="1" dirty="0">
              <a:solidFill>
                <a:schemeClr val="bg1"/>
              </a:solidFill>
              <a:latin typeface="Calibri"/>
              <a:cs typeface="Calibri"/>
            </a:endParaRPr>
          </a:p>
        </p:txBody>
      </p:sp>
    </p:spTree>
    <p:extLst>
      <p:ext uri="{BB962C8B-B14F-4D97-AF65-F5344CB8AC3E}">
        <p14:creationId xmlns:p14="http://schemas.microsoft.com/office/powerpoint/2010/main" val="201049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60D9B-C4EE-43B3-8005-A20D49AE97DB}"/>
              </a:ext>
            </a:extLst>
          </p:cNvPr>
          <p:cNvSpPr>
            <a:spLocks noGrp="1"/>
          </p:cNvSpPr>
          <p:nvPr>
            <p:ph type="title"/>
          </p:nvPr>
        </p:nvSpPr>
        <p:spPr>
          <a:xfrm>
            <a:off x="616374" y="0"/>
            <a:ext cx="10959253" cy="760216"/>
          </a:xfrm>
        </p:spPr>
        <p:style>
          <a:lnRef idx="2">
            <a:schemeClr val="accent2"/>
          </a:lnRef>
          <a:fillRef idx="1">
            <a:schemeClr val="lt1"/>
          </a:fillRef>
          <a:effectRef idx="0">
            <a:schemeClr val="accent2"/>
          </a:effectRef>
          <a:fontRef idx="minor">
            <a:schemeClr val="dk1"/>
          </a:fontRef>
        </p:style>
        <p:txBody>
          <a:bodyPr/>
          <a:lstStyle/>
          <a:p>
            <a:r>
              <a:rPr lang="en-US" dirty="0"/>
              <a:t>Background and Methods</a:t>
            </a:r>
          </a:p>
        </p:txBody>
      </p:sp>
      <p:graphicFrame>
        <p:nvGraphicFramePr>
          <p:cNvPr id="7" name="Diagram 6">
            <a:extLst>
              <a:ext uri="{FF2B5EF4-FFF2-40B4-BE49-F238E27FC236}">
                <a16:creationId xmlns:a16="http://schemas.microsoft.com/office/drawing/2014/main" id="{0F0EB814-A298-402D-B186-832A5D44248A}"/>
              </a:ext>
            </a:extLst>
          </p:cNvPr>
          <p:cNvGraphicFramePr/>
          <p:nvPr>
            <p:extLst>
              <p:ext uri="{D42A27DB-BD31-4B8C-83A1-F6EECF244321}">
                <p14:modId xmlns:p14="http://schemas.microsoft.com/office/powerpoint/2010/main" val="1622421574"/>
              </p:ext>
            </p:extLst>
          </p:nvPr>
        </p:nvGraphicFramePr>
        <p:xfrm>
          <a:off x="229938" y="984439"/>
          <a:ext cx="5406189" cy="4889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A9AD9A64-6B4D-4905-9FF8-9147AA64C018}"/>
              </a:ext>
            </a:extLst>
          </p:cNvPr>
          <p:cNvGraphicFramePr/>
          <p:nvPr>
            <p:extLst>
              <p:ext uri="{D42A27DB-BD31-4B8C-83A1-F6EECF244321}">
                <p14:modId xmlns:p14="http://schemas.microsoft.com/office/powerpoint/2010/main" val="2387660622"/>
              </p:ext>
            </p:extLst>
          </p:nvPr>
        </p:nvGraphicFramePr>
        <p:xfrm>
          <a:off x="5866065" y="1257134"/>
          <a:ext cx="6095997" cy="43437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1919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70BB626-6921-4FEC-93C2-59715BB9F07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7C802F75-FC29-4A2A-BA68-A6432D1B37C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28495B48-58E2-441C-8CEC-7B2C6670805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2ADB42E-E477-4B55-B2BD-4E913778E13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C88DB01D-844F-404B-8E45-C77EDA6324C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1BABCDC1-C1A1-404D-B386-0C5435E72F8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773BB0A3-81FC-4ED6-BAD7-FFF5C4AAD99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B6BDD9D8-2F31-474B-A769-C6844836AFEA}"/>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graphicEl>
                                              <a:dgm id="{023744FD-BBD9-4E16-839B-EC2E2CC1171E}"/>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graphicEl>
                                              <a:dgm id="{C640A5B3-6D84-4BB5-8DBD-724CD351657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8"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F980-98CC-4172-B886-CAD6B3BE801C}"/>
              </a:ext>
            </a:extLst>
          </p:cNvPr>
          <p:cNvSpPr>
            <a:spLocks noGrp="1"/>
          </p:cNvSpPr>
          <p:nvPr>
            <p:ph type="title"/>
          </p:nvPr>
        </p:nvSpPr>
        <p:spPr>
          <a:xfrm>
            <a:off x="616374" y="0"/>
            <a:ext cx="10959253" cy="618975"/>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Weighted scores for each indicator/variable</a:t>
            </a:r>
          </a:p>
        </p:txBody>
      </p:sp>
      <p:graphicFrame>
        <p:nvGraphicFramePr>
          <p:cNvPr id="5" name="Table 4">
            <a:extLst>
              <a:ext uri="{FF2B5EF4-FFF2-40B4-BE49-F238E27FC236}">
                <a16:creationId xmlns:a16="http://schemas.microsoft.com/office/drawing/2014/main" id="{93EEF63F-5D6F-420B-9AA5-F8204C17A471}"/>
              </a:ext>
            </a:extLst>
          </p:cNvPr>
          <p:cNvGraphicFramePr>
            <a:graphicFrameLocks noGrp="1"/>
          </p:cNvGraphicFramePr>
          <p:nvPr>
            <p:extLst>
              <p:ext uri="{D42A27DB-BD31-4B8C-83A1-F6EECF244321}">
                <p14:modId xmlns:p14="http://schemas.microsoft.com/office/powerpoint/2010/main" val="3563140729"/>
              </p:ext>
            </p:extLst>
          </p:nvPr>
        </p:nvGraphicFramePr>
        <p:xfrm>
          <a:off x="829994" y="1033620"/>
          <a:ext cx="7400798" cy="4727456"/>
        </p:xfrm>
        <a:graphic>
          <a:graphicData uri="http://schemas.openxmlformats.org/drawingml/2006/table">
            <a:tbl>
              <a:tblPr/>
              <a:tblGrid>
                <a:gridCol w="453073">
                  <a:extLst>
                    <a:ext uri="{9D8B030D-6E8A-4147-A177-3AD203B41FA5}">
                      <a16:colId xmlns:a16="http://schemas.microsoft.com/office/drawing/2014/main" val="3548906585"/>
                    </a:ext>
                  </a:extLst>
                </a:gridCol>
                <a:gridCol w="2859151">
                  <a:extLst>
                    <a:ext uri="{9D8B030D-6E8A-4147-A177-3AD203B41FA5}">
                      <a16:colId xmlns:a16="http://schemas.microsoft.com/office/drawing/2014/main" val="579130770"/>
                    </a:ext>
                  </a:extLst>
                </a:gridCol>
                <a:gridCol w="711327">
                  <a:extLst>
                    <a:ext uri="{9D8B030D-6E8A-4147-A177-3AD203B41FA5}">
                      <a16:colId xmlns:a16="http://schemas.microsoft.com/office/drawing/2014/main" val="1846371048"/>
                    </a:ext>
                  </a:extLst>
                </a:gridCol>
                <a:gridCol w="453072">
                  <a:extLst>
                    <a:ext uri="{9D8B030D-6E8A-4147-A177-3AD203B41FA5}">
                      <a16:colId xmlns:a16="http://schemas.microsoft.com/office/drawing/2014/main" val="4112760332"/>
                    </a:ext>
                  </a:extLst>
                </a:gridCol>
                <a:gridCol w="2212848">
                  <a:extLst>
                    <a:ext uri="{9D8B030D-6E8A-4147-A177-3AD203B41FA5}">
                      <a16:colId xmlns:a16="http://schemas.microsoft.com/office/drawing/2014/main" val="3087974238"/>
                    </a:ext>
                  </a:extLst>
                </a:gridCol>
                <a:gridCol w="711327">
                  <a:extLst>
                    <a:ext uri="{9D8B030D-6E8A-4147-A177-3AD203B41FA5}">
                      <a16:colId xmlns:a16="http://schemas.microsoft.com/office/drawing/2014/main" val="2907595248"/>
                    </a:ext>
                  </a:extLst>
                </a:gridCol>
              </a:tblGrid>
              <a:tr h="0">
                <a:tc>
                  <a:txBody>
                    <a:bodyPr/>
                    <a:lstStyle/>
                    <a:p>
                      <a:pPr marL="0" marR="0">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rPr>
                        <a:t>SN</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rPr>
                        <a:t>Indicator/variable</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Times New Roman" panose="02020603050405020304" pitchFamily="18" charset="0"/>
                        </a:rPr>
                        <a:t>Score</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rPr>
                        <a:t>SN</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Times New Roman" panose="02020603050405020304" pitchFamily="18" charset="0"/>
                        </a:rPr>
                        <a:t>Indicator/variable</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800" b="1">
                          <a:effectLst/>
                          <a:latin typeface="Calibri" panose="020F0502020204030204" pitchFamily="34" charset="0"/>
                          <a:ea typeface="Times New Roman" panose="02020603050405020304" pitchFamily="18" charset="0"/>
                        </a:rPr>
                        <a:t>Score</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18589714"/>
                  </a:ext>
                </a:extLst>
              </a:tr>
              <a:tr h="0">
                <a:tc>
                  <a:txBody>
                    <a:bodyPr/>
                    <a:lstStyle/>
                    <a:p>
                      <a:pPr marL="0" marR="0" algn="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rPr>
                        <a:t>1</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b="1">
                          <a:solidFill>
                            <a:srgbClr val="0070C0"/>
                          </a:solidFill>
                          <a:effectLst/>
                          <a:latin typeface="Calibri" panose="020F0502020204030204" pitchFamily="34" charset="0"/>
                          <a:ea typeface="Times New Roman" panose="02020603050405020304" pitchFamily="18" charset="0"/>
                        </a:rPr>
                        <a:t>Age (in years)</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rPr>
                        <a:t>5</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b="1">
                          <a:solidFill>
                            <a:srgbClr val="0070C0"/>
                          </a:solidFill>
                          <a:effectLst/>
                          <a:latin typeface="Calibri" panose="020F0502020204030204" pitchFamily="34" charset="0"/>
                          <a:ea typeface="Times New Roman" panose="02020603050405020304" pitchFamily="18" charset="0"/>
                        </a:rPr>
                        <a:t>RTI/STI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683606"/>
                  </a:ext>
                </a:extLst>
              </a:tr>
              <a:tr h="0">
                <a:tc>
                  <a:txBody>
                    <a:bodyPr/>
                    <a:lstStyle/>
                    <a:p>
                      <a:pPr marL="0" marR="0" algn="r">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1a</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18-25</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5a</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No RTI/STI</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853779"/>
                  </a:ext>
                </a:extLst>
              </a:tr>
              <a:tr h="0">
                <a:tc>
                  <a:txBody>
                    <a:bodyPr/>
                    <a:lstStyle/>
                    <a:p>
                      <a:pPr marL="0" marR="0" algn="r">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1b</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26-35</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5b</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RTI/STI and treated</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57192"/>
                  </a:ext>
                </a:extLst>
              </a:tr>
              <a:tr h="0">
                <a:tc>
                  <a:txBody>
                    <a:bodyPr/>
                    <a:lstStyle/>
                    <a:p>
                      <a:pPr marL="0" marR="0" algn="r">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1c</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&gt; 35</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15</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5c</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Not visited clinic</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19</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39900"/>
                  </a:ext>
                </a:extLst>
              </a:tr>
              <a:tr h="0">
                <a:tc>
                  <a:txBody>
                    <a:bodyPr/>
                    <a:lstStyle/>
                    <a:p>
                      <a:pPr marL="0" marR="0" algn="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rPr>
                        <a:t>2</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b="1">
                          <a:solidFill>
                            <a:srgbClr val="0070C0"/>
                          </a:solidFill>
                          <a:effectLst/>
                          <a:latin typeface="Calibri" panose="020F0502020204030204" pitchFamily="34" charset="0"/>
                          <a:ea typeface="Times New Roman" panose="02020603050405020304" pitchFamily="18" charset="0"/>
                        </a:rPr>
                        <a:t>Sex acts/week</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endParaRPr lang="en-US" sz="18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094595"/>
                  </a:ext>
                </a:extLst>
              </a:tr>
              <a:tr h="0">
                <a:tc>
                  <a:txBody>
                    <a:bodyPr/>
                    <a:lstStyle/>
                    <a:p>
                      <a:pPr marL="0" marR="0" algn="r">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2a</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0-4</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b="1">
                          <a:effectLst/>
                          <a:latin typeface="Calibri" panose="020F0502020204030204" pitchFamily="34" charset="0"/>
                          <a:ea typeface="Times New Roman" panose="02020603050405020304" pitchFamily="18" charset="0"/>
                        </a:rPr>
                        <a:t>6</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b="1" dirty="0">
                          <a:solidFill>
                            <a:srgbClr val="0070C0"/>
                          </a:solidFill>
                          <a:effectLst/>
                          <a:latin typeface="Calibri" panose="020F0502020204030204" pitchFamily="34" charset="0"/>
                          <a:ea typeface="Times New Roman" panose="02020603050405020304" pitchFamily="18" charset="0"/>
                        </a:rPr>
                        <a:t>Condom use</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22359"/>
                  </a:ext>
                </a:extLst>
              </a:tr>
              <a:tr h="0">
                <a:tc>
                  <a:txBody>
                    <a:bodyPr/>
                    <a:lstStyle/>
                    <a:p>
                      <a:pPr marL="0" marR="0" algn="r">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2b</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&gt;=5</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6a</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Always</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982393"/>
                  </a:ext>
                </a:extLst>
              </a:tr>
              <a:tr h="0">
                <a:tc>
                  <a:txBody>
                    <a:bodyPr/>
                    <a:lstStyle/>
                    <a:p>
                      <a:pPr marL="0" marR="0" algn="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rPr>
                        <a:t>3</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b="1">
                          <a:solidFill>
                            <a:srgbClr val="0070C0"/>
                          </a:solidFill>
                          <a:effectLst/>
                          <a:latin typeface="Calibri" panose="020F0502020204030204" pitchFamily="34" charset="0"/>
                          <a:ea typeface="Times New Roman" panose="02020603050405020304" pitchFamily="18" charset="0"/>
                        </a:rPr>
                        <a:t>Years in sex work</a:t>
                      </a:r>
                      <a:r>
                        <a:rPr lang="en-US" sz="1800" b="1">
                          <a:effectLst/>
                          <a:latin typeface="Calibri" panose="020F0502020204030204" pitchFamily="34"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6b</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Missed</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843840"/>
                  </a:ext>
                </a:extLst>
              </a:tr>
              <a:tr h="0">
                <a:tc>
                  <a:txBody>
                    <a:bodyPr/>
                    <a:lstStyle/>
                    <a:p>
                      <a:pPr marL="0" marR="0" algn="r">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3a</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0-4</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781375"/>
                  </a:ext>
                </a:extLst>
              </a:tr>
              <a:tr h="0">
                <a:tc>
                  <a:txBody>
                    <a:bodyPr/>
                    <a:lstStyle/>
                    <a:p>
                      <a:pPr marL="0" marR="0" algn="r">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3b</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5-15</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b="1">
                          <a:effectLst/>
                          <a:latin typeface="Calibri" panose="020F0502020204030204" pitchFamily="34" charset="0"/>
                          <a:ea typeface="Times New Roman" panose="02020603050405020304" pitchFamily="18" charset="0"/>
                        </a:rPr>
                        <a:t>7</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b="1" dirty="0">
                          <a:solidFill>
                            <a:srgbClr val="0070C0"/>
                          </a:solidFill>
                          <a:effectLst/>
                          <a:latin typeface="Calibri" panose="020F0502020204030204" pitchFamily="34" charset="0"/>
                          <a:ea typeface="Times New Roman" panose="02020603050405020304" pitchFamily="18" charset="0"/>
                        </a:rPr>
                        <a:t>Condom compromise</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255455"/>
                  </a:ext>
                </a:extLst>
              </a:tr>
              <a:tr h="0">
                <a:tc>
                  <a:txBody>
                    <a:bodyPr/>
                    <a:lstStyle/>
                    <a:p>
                      <a:pPr marL="0" marR="0" algn="r">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3c</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&gt;=16</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7a</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No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30912"/>
                  </a:ext>
                </a:extLst>
              </a:tr>
              <a:tr h="0">
                <a:tc>
                  <a:txBody>
                    <a:bodyPr/>
                    <a:lstStyle/>
                    <a:p>
                      <a:pPr marL="0" marR="0" algn="r">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rPr>
                        <a:t>4</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b="1">
                          <a:solidFill>
                            <a:srgbClr val="0070C0"/>
                          </a:solidFill>
                          <a:effectLst/>
                          <a:latin typeface="Calibri" panose="020F0502020204030204" pitchFamily="34" charset="0"/>
                          <a:ea typeface="Times New Roman" panose="02020603050405020304" pitchFamily="18" charset="0"/>
                        </a:rPr>
                        <a:t>Years associated with the TI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7b</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Yes</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65648"/>
                  </a:ext>
                </a:extLst>
              </a:tr>
              <a:tr h="0">
                <a:tc>
                  <a:txBody>
                    <a:bodyPr/>
                    <a:lstStyle/>
                    <a:p>
                      <a:pPr marL="0" marR="0" algn="r">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4a</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0-2</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35</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6042865"/>
                  </a:ext>
                </a:extLst>
              </a:tr>
              <a:tr h="0">
                <a:tc>
                  <a:txBody>
                    <a:bodyPr/>
                    <a:lstStyle/>
                    <a:p>
                      <a:pPr marL="0" marR="0" algn="r">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4b</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3-6</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endParaRPr lang="en-US" sz="18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01993"/>
                  </a:ext>
                </a:extLst>
              </a:tr>
              <a:tr h="0">
                <a:tc>
                  <a:txBody>
                    <a:bodyPr/>
                    <a:lstStyle/>
                    <a:p>
                      <a:pPr marL="0" marR="0" algn="r">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4c</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&gt;=7</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panose="020F0502020204030204" pitchFamily="34" charset="0"/>
                          <a:ea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endParaRPr lang="en-US" sz="180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332379"/>
                  </a:ext>
                </a:extLst>
              </a:tr>
            </a:tbl>
          </a:graphicData>
        </a:graphic>
      </p:graphicFrame>
      <p:graphicFrame>
        <p:nvGraphicFramePr>
          <p:cNvPr id="7" name="Table 6">
            <a:extLst>
              <a:ext uri="{FF2B5EF4-FFF2-40B4-BE49-F238E27FC236}">
                <a16:creationId xmlns:a16="http://schemas.microsoft.com/office/drawing/2014/main" id="{7638BDA8-5B4E-47D2-B7A1-C81F239D65DE}"/>
              </a:ext>
            </a:extLst>
          </p:cNvPr>
          <p:cNvGraphicFramePr>
            <a:graphicFrameLocks noGrp="1"/>
          </p:cNvGraphicFramePr>
          <p:nvPr>
            <p:extLst>
              <p:ext uri="{D42A27DB-BD31-4B8C-83A1-F6EECF244321}">
                <p14:modId xmlns:p14="http://schemas.microsoft.com/office/powerpoint/2010/main" val="1033693066"/>
              </p:ext>
            </p:extLst>
          </p:nvPr>
        </p:nvGraphicFramePr>
        <p:xfrm>
          <a:off x="9216018" y="3743227"/>
          <a:ext cx="1919224" cy="1463040"/>
        </p:xfrm>
        <a:graphic>
          <a:graphicData uri="http://schemas.openxmlformats.org/drawingml/2006/table">
            <a:tbl>
              <a:tblPr firstRow="1" bandRow="1">
                <a:tableStyleId>{8FD4443E-F989-4FC4-A0C8-D5A2AF1F390B}</a:tableStyleId>
              </a:tblPr>
              <a:tblGrid>
                <a:gridCol w="1176274">
                  <a:extLst>
                    <a:ext uri="{9D8B030D-6E8A-4147-A177-3AD203B41FA5}">
                      <a16:colId xmlns:a16="http://schemas.microsoft.com/office/drawing/2014/main" val="136928889"/>
                    </a:ext>
                  </a:extLst>
                </a:gridCol>
                <a:gridCol w="742950">
                  <a:extLst>
                    <a:ext uri="{9D8B030D-6E8A-4147-A177-3AD203B41FA5}">
                      <a16:colId xmlns:a16="http://schemas.microsoft.com/office/drawing/2014/main" val="3051074496"/>
                    </a:ext>
                  </a:extLst>
                </a:gridCol>
              </a:tblGrid>
              <a:tr h="0">
                <a:tc>
                  <a:txBody>
                    <a:bodyPr/>
                    <a:lstStyle/>
                    <a:p>
                      <a:pPr marL="0" marR="0">
                        <a:spcBef>
                          <a:spcPts val="0"/>
                        </a:spcBef>
                        <a:spcAft>
                          <a:spcPts val="0"/>
                        </a:spcAft>
                      </a:pPr>
                      <a:r>
                        <a:rPr lang="en-US" sz="1800" dirty="0">
                          <a:effectLst/>
                        </a:rPr>
                        <a:t>Category</a:t>
                      </a:r>
                      <a:endParaRPr lang="en-US" sz="2800" dirty="0">
                        <a:effectLst/>
                        <a:latin typeface="Times New Roman" panose="02020603050405020304" pitchFamily="18" charset="0"/>
                        <a:ea typeface="Times New Roman" panose="02020603050405020304" pitchFamily="18" charset="0"/>
                      </a:endParaRPr>
                    </a:p>
                  </a:txBody>
                  <a:tcPr>
                    <a:lnL w="12700" cap="flat" cmpd="sng" algn="ctr">
                      <a:solidFill>
                        <a:schemeClr val="bg1">
                          <a:lumMod val="85000"/>
                        </a:schemeClr>
                      </a:solidFill>
                      <a:prstDash val="solid"/>
                      <a:round/>
                      <a:headEnd type="none" w="med" len="med"/>
                      <a:tailEnd type="none" w="med" len="med"/>
                    </a:lnL>
                    <a:lnR>
                      <a:noFill/>
                    </a:lnR>
                    <a:lnT w="12700" cap="flat" cmpd="sng" algn="ctr">
                      <a:solidFill>
                        <a:schemeClr val="bg1">
                          <a:lumMod val="85000"/>
                        </a:schemeClr>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effectLst/>
                        </a:rPr>
                        <a:t>Score</a:t>
                      </a:r>
                      <a:endParaRPr lang="en-US" sz="2800" dirty="0">
                        <a:effectLst/>
                        <a:latin typeface="Times New Roman" panose="02020603050405020304" pitchFamily="18" charset="0"/>
                        <a:ea typeface="Times New Roman" panose="02020603050405020304" pitchFamily="18" charset="0"/>
                      </a:endParaRPr>
                    </a:p>
                  </a:txBody>
                  <a:tcPr>
                    <a:lnL>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673123165"/>
                  </a:ext>
                </a:extLst>
              </a:tr>
              <a:tr h="0">
                <a:tc>
                  <a:txBody>
                    <a:bodyPr/>
                    <a:lstStyle/>
                    <a:p>
                      <a:pPr marL="0" marR="0">
                        <a:spcBef>
                          <a:spcPts val="0"/>
                        </a:spcBef>
                        <a:spcAft>
                          <a:spcPts val="0"/>
                        </a:spcAft>
                      </a:pPr>
                      <a:r>
                        <a:rPr lang="en-US" sz="1800" dirty="0">
                          <a:effectLst/>
                        </a:rPr>
                        <a:t>High</a:t>
                      </a:r>
                      <a:endParaRPr lang="en-US" sz="2800" dirty="0">
                        <a:effectLst/>
                        <a:latin typeface="Times New Roman" panose="02020603050405020304" pitchFamily="18" charset="0"/>
                        <a:ea typeface="Times New Roman" panose="02020603050405020304" pitchFamily="18" charset="0"/>
                      </a:endParaRPr>
                    </a:p>
                  </a:txBody>
                  <a:tcPr>
                    <a:lnL w="12700" cap="flat" cmpd="sng" algn="ctr">
                      <a:solidFill>
                        <a:schemeClr val="bg1">
                          <a:lumMod val="85000"/>
                        </a:schemeClr>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a:effectLst/>
                        </a:rPr>
                        <a:t>&gt;=39</a:t>
                      </a:r>
                      <a:endParaRPr lang="en-US" sz="2800">
                        <a:effectLst/>
                        <a:latin typeface="Times New Roman" panose="02020603050405020304" pitchFamily="18" charset="0"/>
                        <a:ea typeface="Times New Roman" panose="02020603050405020304" pitchFamily="18" charset="0"/>
                      </a:endParaRPr>
                    </a:p>
                  </a:txBody>
                  <a:tcPr>
                    <a:lnL>
                      <a:noFill/>
                    </a:lnL>
                    <a:lnR w="12700" cap="flat" cmpd="sng" algn="ctr">
                      <a:solidFill>
                        <a:schemeClr val="bg1">
                          <a:lumMod val="85000"/>
                        </a:schemeClr>
                      </a:solid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0484197"/>
                  </a:ext>
                </a:extLst>
              </a:tr>
              <a:tr h="0">
                <a:tc>
                  <a:txBody>
                    <a:bodyPr/>
                    <a:lstStyle/>
                    <a:p>
                      <a:pPr marL="0" marR="0">
                        <a:spcBef>
                          <a:spcPts val="0"/>
                        </a:spcBef>
                        <a:spcAft>
                          <a:spcPts val="0"/>
                        </a:spcAft>
                      </a:pPr>
                      <a:r>
                        <a:rPr lang="en-US" sz="1800" dirty="0">
                          <a:effectLst/>
                        </a:rPr>
                        <a:t>Moderate</a:t>
                      </a:r>
                      <a:endParaRPr lang="en-US" sz="2800" dirty="0">
                        <a:effectLst/>
                        <a:latin typeface="Times New Roman" panose="02020603050405020304" pitchFamily="18" charset="0"/>
                        <a:ea typeface="Times New Roman" panose="02020603050405020304" pitchFamily="18" charset="0"/>
                      </a:endParaRPr>
                    </a:p>
                  </a:txBody>
                  <a:tcPr>
                    <a:lnL w="12700" cap="flat" cmpd="sng" algn="ctr">
                      <a:solidFill>
                        <a:schemeClr val="bg1">
                          <a:lumMod val="8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effectLst/>
                        </a:rPr>
                        <a:t>19-38</a:t>
                      </a:r>
                      <a:endParaRPr lang="en-US" sz="2800" dirty="0">
                        <a:effectLst/>
                        <a:latin typeface="Times New Roman" panose="02020603050405020304" pitchFamily="18" charset="0"/>
                        <a:ea typeface="Times New Roman" panose="02020603050405020304" pitchFamily="18" charset="0"/>
                      </a:endParaRPr>
                    </a:p>
                  </a:txBody>
                  <a:tcPr>
                    <a:lnL>
                      <a:noFill/>
                    </a:lnL>
                    <a:lnR w="12700" cap="flat" cmpd="sng" algn="ctr">
                      <a:solidFill>
                        <a:schemeClr val="bg1">
                          <a:lumMod val="85000"/>
                        </a:schemeClr>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43636526"/>
                  </a:ext>
                </a:extLst>
              </a:tr>
              <a:tr h="0">
                <a:tc>
                  <a:txBody>
                    <a:bodyPr/>
                    <a:lstStyle/>
                    <a:p>
                      <a:pPr marL="0" marR="0">
                        <a:spcBef>
                          <a:spcPts val="0"/>
                        </a:spcBef>
                        <a:spcAft>
                          <a:spcPts val="0"/>
                        </a:spcAft>
                      </a:pPr>
                      <a:r>
                        <a:rPr lang="en-US" sz="1800">
                          <a:effectLst/>
                        </a:rPr>
                        <a:t>Low</a:t>
                      </a:r>
                      <a:endParaRPr lang="en-US" sz="2800">
                        <a:effectLst/>
                        <a:latin typeface="Times New Roman" panose="02020603050405020304" pitchFamily="18" charset="0"/>
                        <a:ea typeface="Times New Roman" panose="02020603050405020304" pitchFamily="18" charset="0"/>
                      </a:endParaRPr>
                    </a:p>
                  </a:txBody>
                  <a:tcPr>
                    <a:lnL w="12700" cap="flat" cmpd="sng" algn="ctr">
                      <a:solidFill>
                        <a:schemeClr val="bg1">
                          <a:lumMod val="85000"/>
                        </a:schemeClr>
                      </a:solidFill>
                      <a:prstDash val="solid"/>
                      <a:round/>
                      <a:headEnd type="none" w="med" len="med"/>
                      <a:tailEnd type="none" w="med" len="med"/>
                    </a:lnL>
                    <a:lnR>
                      <a:noFill/>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800" dirty="0">
                          <a:effectLst/>
                        </a:rPr>
                        <a:t>&lt;=18</a:t>
                      </a:r>
                      <a:endParaRPr lang="en-US" sz="2800" dirty="0">
                        <a:effectLst/>
                        <a:latin typeface="Times New Roman" panose="02020603050405020304" pitchFamily="18" charset="0"/>
                        <a:ea typeface="Times New Roman" panose="02020603050405020304" pitchFamily="18" charset="0"/>
                      </a:endParaRPr>
                    </a:p>
                  </a:txBody>
                  <a:tcPr>
                    <a:lnL>
                      <a:noFill/>
                    </a:lnL>
                    <a:lnR w="12700" cap="flat" cmpd="sng" algn="ctr">
                      <a:solidFill>
                        <a:schemeClr val="bg1">
                          <a:lumMod val="85000"/>
                        </a:schemeClr>
                      </a:solidFill>
                      <a:prstDash val="solid"/>
                      <a:round/>
                      <a:headEnd type="none" w="med" len="med"/>
                      <a:tailEnd type="none" w="med" len="med"/>
                    </a:lnR>
                    <a:lnT>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4324386"/>
                  </a:ext>
                </a:extLst>
              </a:tr>
            </a:tbl>
          </a:graphicData>
        </a:graphic>
      </p:graphicFrame>
      <p:sp>
        <p:nvSpPr>
          <p:cNvPr id="8" name="TextBox 7">
            <a:extLst>
              <a:ext uri="{FF2B5EF4-FFF2-40B4-BE49-F238E27FC236}">
                <a16:creationId xmlns:a16="http://schemas.microsoft.com/office/drawing/2014/main" id="{C8878C6F-7399-420D-A508-60D0771F5515}"/>
              </a:ext>
            </a:extLst>
          </p:cNvPr>
          <p:cNvSpPr txBox="1"/>
          <p:nvPr/>
        </p:nvSpPr>
        <p:spPr>
          <a:xfrm>
            <a:off x="8989255" y="1026939"/>
            <a:ext cx="2372751" cy="2308324"/>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t>The cutoff with the best sensitivity for HIV positivity in the high-risk group and best specificity for HIV negativity in the low-risk group were identified.</a:t>
            </a:r>
          </a:p>
        </p:txBody>
      </p:sp>
    </p:spTree>
    <p:extLst>
      <p:ext uri="{BB962C8B-B14F-4D97-AF65-F5344CB8AC3E}">
        <p14:creationId xmlns:p14="http://schemas.microsoft.com/office/powerpoint/2010/main" val="175347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ED2D-CBB1-48AD-8773-369FEE212E8E}"/>
              </a:ext>
            </a:extLst>
          </p:cNvPr>
          <p:cNvSpPr>
            <a:spLocks noGrp="1"/>
          </p:cNvSpPr>
          <p:nvPr>
            <p:ph type="title"/>
          </p:nvPr>
        </p:nvSpPr>
        <p:spPr>
          <a:xfrm>
            <a:off x="623147" y="1"/>
            <a:ext cx="10959253" cy="625642"/>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Findings</a:t>
            </a:r>
          </a:p>
        </p:txBody>
      </p:sp>
      <p:graphicFrame>
        <p:nvGraphicFramePr>
          <p:cNvPr id="7" name="Diagram 6">
            <a:extLst>
              <a:ext uri="{FF2B5EF4-FFF2-40B4-BE49-F238E27FC236}">
                <a16:creationId xmlns:a16="http://schemas.microsoft.com/office/drawing/2014/main" id="{F3F4304E-6893-471B-AEDB-957FE0C21F09}"/>
              </a:ext>
            </a:extLst>
          </p:cNvPr>
          <p:cNvGraphicFramePr/>
          <p:nvPr>
            <p:extLst>
              <p:ext uri="{D42A27DB-BD31-4B8C-83A1-F6EECF244321}">
                <p14:modId xmlns:p14="http://schemas.microsoft.com/office/powerpoint/2010/main" val="2700809886"/>
              </p:ext>
            </p:extLst>
          </p:nvPr>
        </p:nvGraphicFramePr>
        <p:xfrm>
          <a:off x="680939" y="1190654"/>
          <a:ext cx="10806060" cy="814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Table 3">
            <a:extLst>
              <a:ext uri="{FF2B5EF4-FFF2-40B4-BE49-F238E27FC236}">
                <a16:creationId xmlns:a16="http://schemas.microsoft.com/office/drawing/2014/main" id="{2C3D34AB-C8B7-4B8D-82F4-ACB2C0368C71}"/>
              </a:ext>
            </a:extLst>
          </p:cNvPr>
          <p:cNvGraphicFramePr>
            <a:graphicFrameLocks noGrp="1"/>
          </p:cNvGraphicFramePr>
          <p:nvPr>
            <p:extLst>
              <p:ext uri="{D42A27DB-BD31-4B8C-83A1-F6EECF244321}">
                <p14:modId xmlns:p14="http://schemas.microsoft.com/office/powerpoint/2010/main" val="2523327991"/>
              </p:ext>
            </p:extLst>
          </p:nvPr>
        </p:nvGraphicFramePr>
        <p:xfrm>
          <a:off x="688959" y="2819400"/>
          <a:ext cx="10814082" cy="1219200"/>
        </p:xfrm>
        <a:graphic>
          <a:graphicData uri="http://schemas.openxmlformats.org/drawingml/2006/table">
            <a:tbl>
              <a:tblPr firstRow="1" firstCol="1" lastCol="1">
                <a:tableStyleId>{8FD4443E-F989-4FC4-A0C8-D5A2AF1F390B}</a:tableStyleId>
              </a:tblPr>
              <a:tblGrid>
                <a:gridCol w="4291511">
                  <a:extLst>
                    <a:ext uri="{9D8B030D-6E8A-4147-A177-3AD203B41FA5}">
                      <a16:colId xmlns:a16="http://schemas.microsoft.com/office/drawing/2014/main" val="2623332576"/>
                    </a:ext>
                  </a:extLst>
                </a:gridCol>
                <a:gridCol w="1508725">
                  <a:extLst>
                    <a:ext uri="{9D8B030D-6E8A-4147-A177-3AD203B41FA5}">
                      <a16:colId xmlns:a16="http://schemas.microsoft.com/office/drawing/2014/main" val="3294898475"/>
                    </a:ext>
                  </a:extLst>
                </a:gridCol>
                <a:gridCol w="1917532">
                  <a:extLst>
                    <a:ext uri="{9D8B030D-6E8A-4147-A177-3AD203B41FA5}">
                      <a16:colId xmlns:a16="http://schemas.microsoft.com/office/drawing/2014/main" val="248712753"/>
                    </a:ext>
                  </a:extLst>
                </a:gridCol>
                <a:gridCol w="1507115">
                  <a:extLst>
                    <a:ext uri="{9D8B030D-6E8A-4147-A177-3AD203B41FA5}">
                      <a16:colId xmlns:a16="http://schemas.microsoft.com/office/drawing/2014/main" val="987441640"/>
                    </a:ext>
                  </a:extLst>
                </a:gridCol>
                <a:gridCol w="1589199">
                  <a:extLst>
                    <a:ext uri="{9D8B030D-6E8A-4147-A177-3AD203B41FA5}">
                      <a16:colId xmlns:a16="http://schemas.microsoft.com/office/drawing/2014/main" val="2057030144"/>
                    </a:ext>
                  </a:extLst>
                </a:gridCol>
              </a:tblGrid>
              <a:tr h="0">
                <a:tc>
                  <a:txBody>
                    <a:bodyPr/>
                    <a:lstStyle/>
                    <a:p>
                      <a:pPr marL="0" marR="0" algn="ctr">
                        <a:spcBef>
                          <a:spcPts val="0"/>
                        </a:spcBef>
                        <a:spcAft>
                          <a:spcPts val="0"/>
                        </a:spcAft>
                      </a:pPr>
                      <a:r>
                        <a:rPr lang="en-US" sz="2000" dirty="0">
                          <a:effectLst/>
                        </a:rPr>
                        <a:t>Female Sex Workers </a:t>
                      </a:r>
                      <a:endParaRPr lang="en-US" sz="32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tcPr>
                </a:tc>
                <a:tc>
                  <a:txBody>
                    <a:bodyPr/>
                    <a:lstStyle/>
                    <a:p>
                      <a:pPr marL="0" marR="0" algn="ctr">
                        <a:spcBef>
                          <a:spcPts val="0"/>
                        </a:spcBef>
                        <a:spcAft>
                          <a:spcPts val="0"/>
                        </a:spcAft>
                      </a:pPr>
                      <a:r>
                        <a:rPr lang="en-US" sz="2000" dirty="0">
                          <a:effectLst/>
                        </a:rPr>
                        <a:t>High Priority</a:t>
                      </a:r>
                      <a:endParaRPr lang="en-US" sz="3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Medium Priority</a:t>
                      </a:r>
                      <a:endParaRPr lang="en-US" sz="3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Low Priority</a:t>
                      </a:r>
                      <a:endParaRPr lang="en-US" sz="3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Total</a:t>
                      </a:r>
                      <a:endParaRPr lang="en-US" sz="3200" b="1"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2541100994"/>
                  </a:ext>
                </a:extLst>
              </a:tr>
              <a:tr h="193675">
                <a:tc>
                  <a:txBody>
                    <a:bodyPr/>
                    <a:lstStyle/>
                    <a:p>
                      <a:pPr marL="0" marR="0">
                        <a:spcBef>
                          <a:spcPts val="0"/>
                        </a:spcBef>
                        <a:spcAft>
                          <a:spcPts val="0"/>
                        </a:spcAft>
                      </a:pPr>
                      <a:r>
                        <a:rPr lang="en-US" sz="2000">
                          <a:effectLst/>
                        </a:rPr>
                        <a:t>Number (percentage) in priority group</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tcPr>
                </a:tc>
                <a:tc>
                  <a:txBody>
                    <a:bodyPr/>
                    <a:lstStyle/>
                    <a:p>
                      <a:pPr marL="0" marR="0">
                        <a:spcBef>
                          <a:spcPts val="0"/>
                        </a:spcBef>
                        <a:spcAft>
                          <a:spcPts val="0"/>
                        </a:spcAft>
                      </a:pPr>
                      <a:r>
                        <a:rPr lang="en-US" sz="2000" dirty="0">
                          <a:effectLst/>
                        </a:rPr>
                        <a:t>684 (30.5%)</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1,068 (47.7%) </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487 (21.8%) </a:t>
                      </a:r>
                      <a:endParaRPr lang="en-US" sz="3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2,239 (100%)</a:t>
                      </a:r>
                      <a:endParaRPr lang="en-US" sz="320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1964784681"/>
                  </a:ext>
                </a:extLst>
              </a:tr>
              <a:tr h="190500">
                <a:tc>
                  <a:txBody>
                    <a:bodyPr/>
                    <a:lstStyle/>
                    <a:p>
                      <a:pPr marL="0" marR="0">
                        <a:spcBef>
                          <a:spcPts val="0"/>
                        </a:spcBef>
                        <a:spcAft>
                          <a:spcPts val="0"/>
                        </a:spcAft>
                      </a:pPr>
                      <a:r>
                        <a:rPr lang="en-US" sz="2000">
                          <a:effectLst/>
                        </a:rPr>
                        <a:t>Number tested</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tcPr>
                </a:tc>
                <a:tc>
                  <a:txBody>
                    <a:bodyPr/>
                    <a:lstStyle/>
                    <a:p>
                      <a:pPr marL="0" marR="0">
                        <a:spcBef>
                          <a:spcPts val="0"/>
                        </a:spcBef>
                        <a:spcAft>
                          <a:spcPts val="0"/>
                        </a:spcAft>
                      </a:pPr>
                      <a:r>
                        <a:rPr lang="en-US" sz="2000">
                          <a:effectLst/>
                        </a:rPr>
                        <a:t>573</a:t>
                      </a:r>
                      <a:endParaRPr lang="en-US"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840</a:t>
                      </a:r>
                      <a:endParaRPr lang="en-US"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a:effectLst/>
                        </a:rPr>
                        <a:t>311</a:t>
                      </a:r>
                      <a:endParaRPr lang="en-US" sz="3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effectLst/>
                        </a:rPr>
                        <a:t>1724</a:t>
                      </a:r>
                      <a:endParaRPr lang="en-US" sz="32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bg1">
                          <a:lumMod val="85000"/>
                        </a:schemeClr>
                      </a:solidFill>
                      <a:prstDash val="solid"/>
                      <a:round/>
                      <a:headEnd type="none" w="med" len="med"/>
                      <a:tailEnd type="none" w="med" len="med"/>
                    </a:lnR>
                  </a:tcPr>
                </a:tc>
                <a:extLst>
                  <a:ext uri="{0D108BD9-81ED-4DB2-BD59-A6C34878D82A}">
                    <a16:rowId xmlns:a16="http://schemas.microsoft.com/office/drawing/2014/main" val="3585303097"/>
                  </a:ext>
                </a:extLst>
              </a:tr>
              <a:tr h="190500">
                <a:tc>
                  <a:txBody>
                    <a:bodyPr/>
                    <a:lstStyle/>
                    <a:p>
                      <a:pPr marL="0" marR="0">
                        <a:spcBef>
                          <a:spcPts val="0"/>
                        </a:spcBef>
                        <a:spcAft>
                          <a:spcPts val="0"/>
                        </a:spcAft>
                      </a:pPr>
                      <a:r>
                        <a:rPr lang="en-US" sz="2000">
                          <a:effectLst/>
                        </a:rPr>
                        <a:t>Number of HIV-positive cases </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r>
                        <a:rPr lang="en-US" sz="2000">
                          <a:effectLst/>
                        </a:rPr>
                        <a:t>11</a:t>
                      </a:r>
                      <a:endParaRPr lang="en-US" sz="320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r>
                        <a:rPr lang="en-US" sz="2000">
                          <a:effectLst/>
                        </a:rPr>
                        <a:t>0</a:t>
                      </a:r>
                      <a:endParaRPr lang="en-US" sz="320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r>
                        <a:rPr lang="en-US" sz="2000">
                          <a:effectLst/>
                        </a:rPr>
                        <a:t>0</a:t>
                      </a:r>
                      <a:endParaRPr lang="en-US" sz="320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bg1">
                          <a:lumMod val="85000"/>
                        </a:schemeClr>
                      </a:solidFill>
                      <a:prstDash val="solid"/>
                      <a:round/>
                      <a:headEnd type="none" w="med" len="med"/>
                      <a:tailEnd type="none" w="med" len="med"/>
                    </a:lnB>
                  </a:tcPr>
                </a:tc>
                <a:tc>
                  <a:txBody>
                    <a:bodyPr/>
                    <a:lstStyle/>
                    <a:p>
                      <a:pPr marL="0" marR="0">
                        <a:spcBef>
                          <a:spcPts val="0"/>
                        </a:spcBef>
                        <a:spcAft>
                          <a:spcPts val="0"/>
                        </a:spcAft>
                      </a:pPr>
                      <a:r>
                        <a:rPr lang="en-US" sz="2000" dirty="0">
                          <a:effectLst/>
                        </a:rPr>
                        <a:t>11</a:t>
                      </a:r>
                      <a:endParaRPr lang="en-US" sz="3200" dirty="0">
                        <a:effectLst/>
                        <a:latin typeface="Times New Roman" panose="02020603050405020304" pitchFamily="18" charset="0"/>
                        <a:ea typeface="Times New Roman" panose="02020603050405020304" pitchFamily="18" charset="0"/>
                      </a:endParaRPr>
                    </a:p>
                  </a:txBody>
                  <a:tcPr marL="68580" marR="68580" marT="0" marB="0">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370294277"/>
                  </a:ext>
                </a:extLst>
              </a:tr>
            </a:tbl>
          </a:graphicData>
        </a:graphic>
      </p:graphicFrame>
      <p:graphicFrame>
        <p:nvGraphicFramePr>
          <p:cNvPr id="8" name="Diagram 7">
            <a:extLst>
              <a:ext uri="{FF2B5EF4-FFF2-40B4-BE49-F238E27FC236}">
                <a16:creationId xmlns:a16="http://schemas.microsoft.com/office/drawing/2014/main" id="{ADD17028-152C-477D-A610-809972BA175E}"/>
              </a:ext>
            </a:extLst>
          </p:cNvPr>
          <p:cNvGraphicFramePr/>
          <p:nvPr>
            <p:extLst>
              <p:ext uri="{D42A27DB-BD31-4B8C-83A1-F6EECF244321}">
                <p14:modId xmlns:p14="http://schemas.microsoft.com/office/powerpoint/2010/main" val="2835745590"/>
              </p:ext>
            </p:extLst>
          </p:nvPr>
        </p:nvGraphicFramePr>
        <p:xfrm>
          <a:off x="696981" y="4554610"/>
          <a:ext cx="10806060" cy="8149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FCE63751-8AC1-4782-AFA6-C9DA24C2AA9A}"/>
              </a:ext>
            </a:extLst>
          </p:cNvPr>
          <p:cNvSpPr txBox="1"/>
          <p:nvPr/>
        </p:nvSpPr>
        <p:spPr>
          <a:xfrm>
            <a:off x="680939" y="2438402"/>
            <a:ext cx="10806060" cy="369332"/>
          </a:xfrm>
          <a:prstGeom prst="rect">
            <a:avLst/>
          </a:prstGeom>
          <a:ln w="9525">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HIV testing and detection by priority group (April to September 2018)</a:t>
            </a:r>
          </a:p>
        </p:txBody>
      </p:sp>
    </p:spTree>
    <p:extLst>
      <p:ext uri="{BB962C8B-B14F-4D97-AF65-F5344CB8AC3E}">
        <p14:creationId xmlns:p14="http://schemas.microsoft.com/office/powerpoint/2010/main" val="188434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60D9B-C4EE-43B3-8005-A20D49AE97DB}"/>
              </a:ext>
            </a:extLst>
          </p:cNvPr>
          <p:cNvSpPr>
            <a:spLocks noGrp="1"/>
          </p:cNvSpPr>
          <p:nvPr>
            <p:ph type="title"/>
          </p:nvPr>
        </p:nvSpPr>
        <p:spPr>
          <a:xfrm>
            <a:off x="623147" y="1"/>
            <a:ext cx="10959253" cy="641684"/>
          </a:xfrm>
        </p:spPr>
        <p:style>
          <a:lnRef idx="2">
            <a:schemeClr val="accent2"/>
          </a:lnRef>
          <a:fillRef idx="1">
            <a:schemeClr val="lt1"/>
          </a:fillRef>
          <a:effectRef idx="0">
            <a:schemeClr val="accent2"/>
          </a:effectRef>
          <a:fontRef idx="minor">
            <a:schemeClr val="dk1"/>
          </a:fontRef>
        </p:style>
        <p:txBody>
          <a:bodyPr/>
          <a:lstStyle/>
          <a:p>
            <a:r>
              <a:rPr lang="en-US" dirty="0"/>
              <a:t>Conclusions and Recommendations</a:t>
            </a:r>
          </a:p>
        </p:txBody>
      </p:sp>
      <p:graphicFrame>
        <p:nvGraphicFramePr>
          <p:cNvPr id="2" name="Diagram 1">
            <a:extLst>
              <a:ext uri="{FF2B5EF4-FFF2-40B4-BE49-F238E27FC236}">
                <a16:creationId xmlns:a16="http://schemas.microsoft.com/office/drawing/2014/main" id="{FC7F0A4A-4842-4F7E-9AE1-9CBAF0D691D6}"/>
              </a:ext>
            </a:extLst>
          </p:cNvPr>
          <p:cNvGraphicFramePr/>
          <p:nvPr>
            <p:extLst>
              <p:ext uri="{D42A27DB-BD31-4B8C-83A1-F6EECF244321}">
                <p14:modId xmlns:p14="http://schemas.microsoft.com/office/powerpoint/2010/main" val="882906246"/>
              </p:ext>
            </p:extLst>
          </p:nvPr>
        </p:nvGraphicFramePr>
        <p:xfrm>
          <a:off x="463056" y="1455420"/>
          <a:ext cx="5229013" cy="3947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E2D03E05-F51D-4708-ABD5-B292BDA5AF9E}"/>
              </a:ext>
            </a:extLst>
          </p:cNvPr>
          <p:cNvGraphicFramePr/>
          <p:nvPr>
            <p:extLst>
              <p:ext uri="{D42A27DB-BD31-4B8C-83A1-F6EECF244321}">
                <p14:modId xmlns:p14="http://schemas.microsoft.com/office/powerpoint/2010/main" val="1506283469"/>
              </p:ext>
            </p:extLst>
          </p:nvPr>
        </p:nvGraphicFramePr>
        <p:xfrm>
          <a:off x="6155125" y="1455420"/>
          <a:ext cx="5573818" cy="39471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id="{1386F89F-1B6A-406F-B3AD-4C543683056D}"/>
              </a:ext>
            </a:extLst>
          </p:cNvPr>
          <p:cNvSpPr txBox="1"/>
          <p:nvPr/>
        </p:nvSpPr>
        <p:spPr>
          <a:xfrm>
            <a:off x="543101" y="1040350"/>
            <a:ext cx="5068922" cy="369332"/>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accent5">
                    <a:lumMod val="50000"/>
                  </a:schemeClr>
                </a:solidFill>
              </a:rPr>
              <a:t>CONCLUSIONS</a:t>
            </a:r>
          </a:p>
        </p:txBody>
      </p:sp>
      <p:sp>
        <p:nvSpPr>
          <p:cNvPr id="9" name="TextBox 8">
            <a:extLst>
              <a:ext uri="{FF2B5EF4-FFF2-40B4-BE49-F238E27FC236}">
                <a16:creationId xmlns:a16="http://schemas.microsoft.com/office/drawing/2014/main" id="{AD707322-853F-4234-BBA2-A9A711ADCC66}"/>
              </a:ext>
            </a:extLst>
          </p:cNvPr>
          <p:cNvSpPr txBox="1"/>
          <p:nvPr/>
        </p:nvSpPr>
        <p:spPr>
          <a:xfrm>
            <a:off x="6117727" y="1048372"/>
            <a:ext cx="5611216" cy="369332"/>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chemeClr val="accent5">
                    <a:lumMod val="50000"/>
                  </a:schemeClr>
                </a:solidFill>
              </a:rPr>
              <a:t>RECOMMENDATIONS</a:t>
            </a:r>
          </a:p>
        </p:txBody>
      </p:sp>
    </p:spTree>
    <p:extLst>
      <p:ext uri="{BB962C8B-B14F-4D97-AF65-F5344CB8AC3E}">
        <p14:creationId xmlns:p14="http://schemas.microsoft.com/office/powerpoint/2010/main" val="211078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72AE4F0E-36A2-4588-8AF9-10FFCD8A167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62878F03-FB66-430C-AE35-EAF93CD6C66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F145AAFA-AEE1-49DC-AEC0-2CABD471AC1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B51C7BF6-10CD-4AE7-80CC-BD580FDC68A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358F9499-8F95-4D07-A9A3-9550B80656D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3" grpId="0">
        <p:bldSub>
          <a:bldDgm bld="one"/>
        </p:bldSub>
      </p:bldGraphic>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58656EF-5144-49E8-B0C2-E1834A7F344A}"/>
              </a:ext>
            </a:extLst>
          </p:cNvPr>
          <p:cNvGraphicFramePr>
            <a:graphicFrameLocks noGrp="1"/>
          </p:cNvGraphicFramePr>
          <p:nvPr>
            <p:ph idx="1"/>
            <p:extLst>
              <p:ext uri="{D42A27DB-BD31-4B8C-83A1-F6EECF244321}">
                <p14:modId xmlns:p14="http://schemas.microsoft.com/office/powerpoint/2010/main" val="16626336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5AC1AB56-2C5E-4B44-855C-8F60DF49F960}"/>
              </a:ext>
            </a:extLst>
          </p:cNvPr>
          <p:cNvSpPr>
            <a:spLocks noGrp="1"/>
          </p:cNvSpPr>
          <p:nvPr>
            <p:ph type="title"/>
          </p:nvPr>
        </p:nvSpPr>
        <p:spPr>
          <a:xfrm>
            <a:off x="2171700" y="389947"/>
            <a:ext cx="9163049" cy="1134053"/>
          </a:xfr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a:normAutofit fontScale="90000"/>
          </a:bodyPr>
          <a:lstStyle/>
          <a:p>
            <a:r>
              <a:rPr lang="en-US" dirty="0"/>
              <a:t>Differentiated Service Delivery Model for Prevention for FSW, MSM &amp; TG</a:t>
            </a:r>
          </a:p>
        </p:txBody>
      </p:sp>
      <p:pic>
        <p:nvPicPr>
          <p:cNvPr id="3" name="Picture 2">
            <a:extLst>
              <a:ext uri="{FF2B5EF4-FFF2-40B4-BE49-F238E27FC236}">
                <a16:creationId xmlns:a16="http://schemas.microsoft.com/office/drawing/2014/main" id="{1E3061E4-7922-46CB-AC78-AB55498BF0EE}"/>
              </a:ext>
            </a:extLst>
          </p:cNvPr>
          <p:cNvPicPr>
            <a:picLocks noChangeAspect="1"/>
          </p:cNvPicPr>
          <p:nvPr/>
        </p:nvPicPr>
        <p:blipFill>
          <a:blip r:embed="rId7">
            <a:biLevel thresh="75000"/>
          </a:blip>
          <a:stretch>
            <a:fillRect/>
          </a:stretch>
        </p:blipFill>
        <p:spPr>
          <a:xfrm>
            <a:off x="838200" y="1825625"/>
            <a:ext cx="457200" cy="453943"/>
          </a:xfrm>
          <a:prstGeom prst="rect">
            <a:avLst/>
          </a:prstGeom>
          <a:noFill/>
        </p:spPr>
      </p:pic>
      <p:pic>
        <p:nvPicPr>
          <p:cNvPr id="8" name="Picture 7">
            <a:extLst>
              <a:ext uri="{FF2B5EF4-FFF2-40B4-BE49-F238E27FC236}">
                <a16:creationId xmlns:a16="http://schemas.microsoft.com/office/drawing/2014/main" id="{86BBDAE7-1CE9-487F-A7AF-3103C43304AF}"/>
              </a:ext>
            </a:extLst>
          </p:cNvPr>
          <p:cNvPicPr>
            <a:picLocks noChangeAspect="1"/>
          </p:cNvPicPr>
          <p:nvPr/>
        </p:nvPicPr>
        <p:blipFill>
          <a:blip r:embed="rId8">
            <a:biLevel thresh="75000"/>
          </a:blip>
          <a:stretch>
            <a:fillRect/>
          </a:stretch>
        </p:blipFill>
        <p:spPr>
          <a:xfrm>
            <a:off x="2952730" y="1809730"/>
            <a:ext cx="457240" cy="457240"/>
          </a:xfrm>
          <a:prstGeom prst="rect">
            <a:avLst/>
          </a:prstGeom>
        </p:spPr>
      </p:pic>
      <p:pic>
        <p:nvPicPr>
          <p:cNvPr id="9" name="Picture 8">
            <a:extLst>
              <a:ext uri="{FF2B5EF4-FFF2-40B4-BE49-F238E27FC236}">
                <a16:creationId xmlns:a16="http://schemas.microsoft.com/office/drawing/2014/main" id="{34ABC73D-0222-4B3E-B8AB-272D81CDCA93}"/>
              </a:ext>
            </a:extLst>
          </p:cNvPr>
          <p:cNvPicPr>
            <a:picLocks noChangeAspect="1"/>
          </p:cNvPicPr>
          <p:nvPr/>
        </p:nvPicPr>
        <p:blipFill>
          <a:blip r:embed="rId9">
            <a:biLevel thresh="75000"/>
          </a:blip>
          <a:stretch>
            <a:fillRect/>
          </a:stretch>
        </p:blipFill>
        <p:spPr>
          <a:xfrm>
            <a:off x="5067280" y="1809730"/>
            <a:ext cx="457240" cy="457240"/>
          </a:xfrm>
          <a:prstGeom prst="rect">
            <a:avLst/>
          </a:prstGeom>
        </p:spPr>
      </p:pic>
      <p:pic>
        <p:nvPicPr>
          <p:cNvPr id="10" name="Picture 9">
            <a:extLst>
              <a:ext uri="{FF2B5EF4-FFF2-40B4-BE49-F238E27FC236}">
                <a16:creationId xmlns:a16="http://schemas.microsoft.com/office/drawing/2014/main" id="{E93BD93C-87C3-4D1C-8883-AA7088CD2216}"/>
              </a:ext>
            </a:extLst>
          </p:cNvPr>
          <p:cNvPicPr>
            <a:picLocks noChangeAspect="1"/>
          </p:cNvPicPr>
          <p:nvPr/>
        </p:nvPicPr>
        <p:blipFill>
          <a:blip r:embed="rId10">
            <a:lum bright="70000" contrast="-70000"/>
          </a:blip>
          <a:stretch>
            <a:fillRect/>
          </a:stretch>
        </p:blipFill>
        <p:spPr>
          <a:xfrm>
            <a:off x="7238980" y="1847830"/>
            <a:ext cx="457240" cy="457240"/>
          </a:xfrm>
          <a:prstGeom prst="rect">
            <a:avLst/>
          </a:prstGeom>
        </p:spPr>
      </p:pic>
      <p:pic>
        <p:nvPicPr>
          <p:cNvPr id="11" name="Picture 10">
            <a:extLst>
              <a:ext uri="{FF2B5EF4-FFF2-40B4-BE49-F238E27FC236}">
                <a16:creationId xmlns:a16="http://schemas.microsoft.com/office/drawing/2014/main" id="{606E5049-384D-4D3E-9685-54D4034A073F}"/>
              </a:ext>
            </a:extLst>
          </p:cNvPr>
          <p:cNvPicPr>
            <a:picLocks noChangeAspect="1"/>
          </p:cNvPicPr>
          <p:nvPr/>
        </p:nvPicPr>
        <p:blipFill>
          <a:blip r:embed="rId11">
            <a:biLevel thresh="75000"/>
          </a:blip>
          <a:stretch>
            <a:fillRect/>
          </a:stretch>
        </p:blipFill>
        <p:spPr>
          <a:xfrm>
            <a:off x="9372580" y="1844675"/>
            <a:ext cx="457240" cy="457240"/>
          </a:xfrm>
          <a:prstGeom prst="rect">
            <a:avLst/>
          </a:prstGeom>
          <a:ln>
            <a:solidFill>
              <a:schemeClr val="tx1"/>
            </a:solidFill>
          </a:ln>
        </p:spPr>
      </p:pic>
      <p:pic>
        <p:nvPicPr>
          <p:cNvPr id="12" name="Picture 11">
            <a:extLst>
              <a:ext uri="{FF2B5EF4-FFF2-40B4-BE49-F238E27FC236}">
                <a16:creationId xmlns:a16="http://schemas.microsoft.com/office/drawing/2014/main" id="{D0D03BF9-C551-4E3F-BC42-B45B2FF2E853}"/>
              </a:ext>
            </a:extLst>
          </p:cNvPr>
          <p:cNvPicPr>
            <a:picLocks noChangeAspect="1"/>
          </p:cNvPicPr>
          <p:nvPr/>
        </p:nvPicPr>
        <p:blipFill>
          <a:blip r:embed="rId12"/>
          <a:stretch>
            <a:fillRect/>
          </a:stretch>
        </p:blipFill>
        <p:spPr>
          <a:xfrm>
            <a:off x="857251" y="381001"/>
            <a:ext cx="1143806" cy="1143806"/>
          </a:xfrm>
          <a:prstGeom prst="rect">
            <a:avLst/>
          </a:prstGeom>
        </p:spPr>
      </p:pic>
    </p:spTree>
    <p:extLst>
      <p:ext uri="{BB962C8B-B14F-4D97-AF65-F5344CB8AC3E}">
        <p14:creationId xmlns:p14="http://schemas.microsoft.com/office/powerpoint/2010/main" val="1343202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E1EC1-3EE4-4E81-BC6B-F5BFFE64EEFC}"/>
              </a:ext>
            </a:extLst>
          </p:cNvPr>
          <p:cNvPicPr>
            <a:picLocks noChangeAspect="1"/>
          </p:cNvPicPr>
          <p:nvPr/>
        </p:nvPicPr>
        <p:blipFill>
          <a:blip r:embed="rId2"/>
          <a:stretch>
            <a:fillRect/>
          </a:stretch>
        </p:blipFill>
        <p:spPr>
          <a:xfrm>
            <a:off x="3432274" y="0"/>
            <a:ext cx="5134947" cy="6721642"/>
          </a:xfrm>
          <a:prstGeom prst="rect">
            <a:avLst/>
          </a:prstGeom>
        </p:spPr>
      </p:pic>
    </p:spTree>
    <p:extLst>
      <p:ext uri="{BB962C8B-B14F-4D97-AF65-F5344CB8AC3E}">
        <p14:creationId xmlns:p14="http://schemas.microsoft.com/office/powerpoint/2010/main" val="90531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D3AB-56DF-4E8D-9471-CC3B0C4DA998}"/>
              </a:ext>
            </a:extLst>
          </p:cNvPr>
          <p:cNvSpPr>
            <a:spLocks noGrp="1"/>
          </p:cNvSpPr>
          <p:nvPr>
            <p:ph type="title"/>
          </p:nvPr>
        </p:nvSpPr>
        <p:spPr>
          <a:xfrm>
            <a:off x="623147" y="1"/>
            <a:ext cx="10959253" cy="54864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a:t>Acknowledgements </a:t>
            </a:r>
          </a:p>
        </p:txBody>
      </p:sp>
      <p:graphicFrame>
        <p:nvGraphicFramePr>
          <p:cNvPr id="4" name="Diagram 3">
            <a:extLst>
              <a:ext uri="{FF2B5EF4-FFF2-40B4-BE49-F238E27FC236}">
                <a16:creationId xmlns:a16="http://schemas.microsoft.com/office/drawing/2014/main" id="{9FF61C9F-EB96-41AB-8028-3CB7FB6430BD}"/>
              </a:ext>
            </a:extLst>
          </p:cNvPr>
          <p:cNvGraphicFramePr/>
          <p:nvPr>
            <p:extLst>
              <p:ext uri="{D42A27DB-BD31-4B8C-83A1-F6EECF244321}">
                <p14:modId xmlns:p14="http://schemas.microsoft.com/office/powerpoint/2010/main" val="3453280757"/>
              </p:ext>
            </p:extLst>
          </p:nvPr>
        </p:nvGraphicFramePr>
        <p:xfrm>
          <a:off x="616374" y="1290346"/>
          <a:ext cx="10959253" cy="427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956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THANK YOU</a:t>
            </a:r>
          </a:p>
        </p:txBody>
      </p:sp>
    </p:spTree>
    <p:extLst>
      <p:ext uri="{BB962C8B-B14F-4D97-AF65-F5344CB8AC3E}">
        <p14:creationId xmlns:p14="http://schemas.microsoft.com/office/powerpoint/2010/main" val="2099633357"/>
      </p:ext>
    </p:extLst>
  </p:cSld>
  <p:clrMapOvr>
    <a:masterClrMapping/>
  </p:clrMapOvr>
</p:sld>
</file>

<file path=ppt/theme/theme1.xml><?xml version="1.0" encoding="utf-8"?>
<a:theme xmlns:a="http://schemas.openxmlformats.org/drawingml/2006/main" name="Office Theme">
  <a:themeElements>
    <a:clrScheme name="FHI 360 - 2015 A">
      <a:dk1>
        <a:srgbClr val="3B352F"/>
      </a:dk1>
      <a:lt1>
        <a:sysClr val="window" lastClr="FFFFFF"/>
      </a:lt1>
      <a:dk2>
        <a:srgbClr val="006595"/>
      </a:dk2>
      <a:lt2>
        <a:srgbClr val="D2CCB8"/>
      </a:lt2>
      <a:accent1>
        <a:srgbClr val="02B7EA"/>
      </a:accent1>
      <a:accent2>
        <a:srgbClr val="F37421"/>
      </a:accent2>
      <a:accent3>
        <a:srgbClr val="AFBD21"/>
      </a:accent3>
      <a:accent4>
        <a:srgbClr val="4A2256"/>
      </a:accent4>
      <a:accent5>
        <a:srgbClr val="F8981D"/>
      </a:accent5>
      <a:accent6>
        <a:srgbClr val="E04726"/>
      </a:accent6>
      <a:hlink>
        <a:srgbClr val="02B7EA"/>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79ECE"/>
        </a:solidFill>
        <a:ln>
          <a:noFill/>
        </a:ln>
        <a:effectLst/>
      </a:spPr>
      <a:bodyPr rtlCol="0" anchor="ct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76200" cap="flat" cmpd="sng" algn="ctr">
          <a:solidFill>
            <a:schemeClr val="accent1"/>
          </a:solidFill>
          <a:prstDash val="solid"/>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13393</TotalTime>
  <Words>1119</Words>
  <Application>Microsoft Office PowerPoint</Application>
  <PresentationFormat>Widescreen</PresentationFormat>
  <Paragraphs>214</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Narrow</vt:lpstr>
      <vt:lpstr>Calibri</vt:lpstr>
      <vt:lpstr>Courier New</vt:lpstr>
      <vt:lpstr>Times New Roman</vt:lpstr>
      <vt:lpstr>Office Theme</vt:lpstr>
      <vt:lpstr>Validating a Model for Risk-based Differentiation of HIV Prevention and Testing for Female Sex Workers in Maharashtra, India </vt:lpstr>
      <vt:lpstr>Background and Methods</vt:lpstr>
      <vt:lpstr>Weighted scores for each indicator/variable</vt:lpstr>
      <vt:lpstr>Findings</vt:lpstr>
      <vt:lpstr>Conclusions and Recommendations</vt:lpstr>
      <vt:lpstr>Differentiated Service Delivery Model for Prevention for FSW, MSM &amp; TG</vt:lpstr>
      <vt:lpstr>PowerPoint Presentation</vt:lpstr>
      <vt:lpstr>Acknowledgements </vt:lpstr>
      <vt:lpstr>THANK YOU</vt:lpstr>
    </vt:vector>
  </TitlesOfParts>
  <Company>FHI 360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Garcia</dc:creator>
  <cp:lastModifiedBy>Jimreeves Kirubakaran</cp:lastModifiedBy>
  <cp:revision>721</cp:revision>
  <dcterms:created xsi:type="dcterms:W3CDTF">2015-11-09T17:17:34Z</dcterms:created>
  <dcterms:modified xsi:type="dcterms:W3CDTF">2019-07-23T17:05:36Z</dcterms:modified>
</cp:coreProperties>
</file>